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302" r:id="rId3"/>
    <p:sldId id="324" r:id="rId4"/>
    <p:sldId id="317" r:id="rId5"/>
    <p:sldId id="303" r:id="rId6"/>
    <p:sldId id="320" r:id="rId7"/>
    <p:sldId id="378" r:id="rId8"/>
    <p:sldId id="351" r:id="rId9"/>
    <p:sldId id="308" r:id="rId10"/>
    <p:sldId id="312" r:id="rId11"/>
    <p:sldId id="309" r:id="rId12"/>
    <p:sldId id="325" r:id="rId13"/>
    <p:sldId id="307" r:id="rId14"/>
    <p:sldId id="334" r:id="rId15"/>
  </p:sldIdLst>
  <p:sldSz cx="9144000" cy="5141913"/>
  <p:notesSz cx="6858000" cy="9144000"/>
  <p:embeddedFontLst>
    <p:embeddedFont>
      <p:font typeface="SimSun" panose="02010600030101010101" pitchFamily="2" charset="-12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Microsoft YaHei" panose="020B0503020204020204" pitchFamily="34" charset="-122"/>
      <p:regular r:id="rId23"/>
      <p:bold r:id="rId24"/>
    </p:embeddedFont>
    <p:embeddedFont>
      <p:font typeface="Impact" panose="020B0806030902050204" pitchFamily="34" charset="0"/>
      <p:regular r:id="rId25"/>
    </p:embeddedFont>
    <p:embeddedFont>
      <p:font typeface="SimSun" panose="02010600030101010101" pitchFamily="2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2" userDrawn="1">
          <p15:clr>
            <a:srgbClr val="A4A3A4"/>
          </p15:clr>
        </p15:guide>
        <p15:guide id="4" pos="2878" userDrawn="1">
          <p15:clr>
            <a:srgbClr val="A4A3A4"/>
          </p15:clr>
        </p15:guide>
        <p15:guide id="3" orient="horz" pos="152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708">
          <p15:clr>
            <a:srgbClr val="A4A3A4"/>
          </p15:clr>
        </p15:guide>
        <p15:guide id="2" pos="215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641"/>
    <a:srgbClr val="EA5514"/>
    <a:srgbClr val="FBE22D"/>
    <a:srgbClr val="98D2E3"/>
    <a:srgbClr val="A9D25A"/>
    <a:srgbClr val="EB4544"/>
    <a:srgbClr val="7BBFAA"/>
    <a:srgbClr val="F5D805"/>
    <a:srgbClr val="C24710"/>
    <a:srgbClr val="FC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658" y="72"/>
      </p:cViewPr>
      <p:guideLst>
        <p:guide orient="horz" pos="1612"/>
        <p:guide pos="2878"/>
        <p:guide orient="horz" pos="152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6" d="100"/>
          <a:sy n="86" d="100"/>
        </p:scale>
        <p:origin x="-3846" y="-90"/>
      </p:cViewPr>
      <p:guideLst>
        <p:guide orient="horz" pos="2708"/>
        <p:guide pos="215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00D77-675F-4030-AD1B-4A6B1A099987}" type="datetimeFigureOut">
              <a:rPr lang="zh-CN" altLang="en-US" smtClean="0"/>
              <a:t>2024/12/17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Click to edit Master text style</a:t>
            </a:r>
          </a:p>
          <a:p>
            <a:pPr lvl="1"/>
            <a:r>
              <a:rPr lang="zh-CN" altLang="en-US" smtClean="0"/>
              <a:t>Second level</a:t>
            </a:r>
          </a:p>
          <a:p>
            <a:pPr lvl="2"/>
            <a:r>
              <a:rPr lang="zh-CN" altLang="en-US" smtClean="0"/>
              <a:t>Third level</a:t>
            </a:r>
          </a:p>
          <a:p>
            <a:pPr lvl="3"/>
            <a:r>
              <a:rPr lang="zh-CN" altLang="en-US" smtClean="0"/>
              <a:t>Fourth level</a:t>
            </a:r>
          </a:p>
          <a:p>
            <a:pPr lvl="4"/>
            <a:r>
              <a:rPr lang="zh-CN" altLang="en-US" smtClean="0"/>
              <a:t>Fifth level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8A185-F9DB-4B92-A1A8-CCD8A76DEA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26"/>
            <a:ext cx="7772400" cy="1102179"/>
          </a:xfrm>
        </p:spPr>
        <p:txBody>
          <a:bodyPr/>
          <a:lstStyle/>
          <a:p>
            <a:r>
              <a:rPr lang="zh-CN" altLang="en-US" smtClean="0"/>
              <a:t>Click to edit Master title style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600" y="2913751"/>
            <a:ext cx="6400800" cy="13140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Click to edit Master title style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t>2024/12/17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Click to edit Master title style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Click to edit Master text style</a:t>
            </a:r>
          </a:p>
          <a:p>
            <a:pPr lvl="1"/>
            <a:r>
              <a:rPr lang="zh-CN" altLang="en-US" smtClean="0"/>
              <a:t>Second level</a:t>
            </a:r>
          </a:p>
          <a:p>
            <a:pPr lvl="2"/>
            <a:r>
              <a:rPr lang="zh-CN" altLang="en-US" smtClean="0"/>
              <a:t>Third level</a:t>
            </a:r>
          </a:p>
          <a:p>
            <a:pPr lvl="3"/>
            <a:r>
              <a:rPr lang="zh-CN" altLang="en-US" smtClean="0"/>
              <a:t>Fourth level</a:t>
            </a:r>
          </a:p>
          <a:p>
            <a:pPr lvl="4"/>
            <a:r>
              <a:rPr lang="zh-CN" altLang="en-US" smtClean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4065-6D17-4A3A-91E4-21B75217D363}" type="datetimeFigureOut">
              <a:rPr lang="zh-CN" altLang="en-US" smtClean="0"/>
              <a:t>2024/12/17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B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Click to edit Master title style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Click to edit Master text style</a:t>
            </a:r>
          </a:p>
          <a:p>
            <a:pPr lvl="1"/>
            <a:r>
              <a:rPr lang="zh-CN" altLang="en-US" smtClean="0"/>
              <a:t>Second level</a:t>
            </a:r>
          </a:p>
          <a:p>
            <a:pPr lvl="2"/>
            <a:r>
              <a:rPr lang="zh-CN" altLang="en-US" smtClean="0"/>
              <a:t>Third level</a:t>
            </a:r>
          </a:p>
          <a:p>
            <a:pPr lvl="3"/>
            <a:r>
              <a:rPr lang="zh-CN" altLang="en-US" smtClean="0"/>
              <a:t>Fourth level</a:t>
            </a:r>
          </a:p>
          <a:p>
            <a:pPr lvl="4"/>
            <a:r>
              <a:rPr lang="zh-CN" altLang="en-US" smtClean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254065-6D17-4A3A-91E4-21B75217D363}" type="datetimeFigureOut">
              <a:rPr lang="zh-CN" altLang="en-US" smtClean="0"/>
              <a:t>2024/12/17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5472114" y="-808990"/>
            <a:ext cx="1892300" cy="1895475"/>
          </a:xfrm>
          <a:prstGeom prst="ellipse">
            <a:avLst/>
          </a:prstGeom>
          <a:solidFill>
            <a:srgbClr val="BAE36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7148514" y="46672"/>
            <a:ext cx="184150" cy="184150"/>
          </a:xfrm>
          <a:prstGeom prst="ellipse">
            <a:avLst/>
          </a:prstGeom>
          <a:solidFill>
            <a:srgbClr val="6EAB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4967288" y="680085"/>
            <a:ext cx="1276350" cy="128111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6383339" y="715010"/>
            <a:ext cx="781050" cy="781050"/>
          </a:xfrm>
          <a:prstGeom prst="ellipse">
            <a:avLst/>
          </a:prstGeom>
          <a:solidFill>
            <a:srgbClr val="ED9B38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7386639" y="157798"/>
            <a:ext cx="381000" cy="377825"/>
          </a:xfrm>
          <a:prstGeom prst="ellipse">
            <a:avLst/>
          </a:prstGeom>
          <a:solidFill>
            <a:srgbClr val="F5EA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7904164" y="-986790"/>
            <a:ext cx="2003425" cy="2006600"/>
          </a:xfrm>
          <a:prstGeom prst="ellipse">
            <a:avLst/>
          </a:prstGeom>
          <a:solidFill>
            <a:srgbClr val="F4D50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7107239" y="641985"/>
            <a:ext cx="1790700" cy="1795463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8567739" y="1799273"/>
            <a:ext cx="714375" cy="714375"/>
          </a:xfrm>
          <a:prstGeom prst="ellipse">
            <a:avLst/>
          </a:prstGeom>
          <a:solidFill>
            <a:srgbClr val="99CED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8958264" y="1076960"/>
            <a:ext cx="365125" cy="365125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7770814" y="2389823"/>
            <a:ext cx="635000" cy="636588"/>
          </a:xfrm>
          <a:prstGeom prst="ellipse">
            <a:avLst/>
          </a:prstGeom>
          <a:solidFill>
            <a:srgbClr val="E78A4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7014733" y="2816860"/>
            <a:ext cx="1016000" cy="1017588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8278814" y="2405698"/>
            <a:ext cx="215900" cy="215900"/>
          </a:xfrm>
          <a:prstGeom prst="ellipse">
            <a:avLst/>
          </a:prstGeom>
          <a:solidFill>
            <a:srgbClr val="BDED6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7523164" y="2240598"/>
            <a:ext cx="215900" cy="215900"/>
          </a:xfrm>
          <a:prstGeom prst="ellipse">
            <a:avLst/>
          </a:prstGeom>
          <a:solidFill>
            <a:srgbClr val="BCED61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7240589" y="2412048"/>
            <a:ext cx="377825" cy="379413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6437314" y="1843723"/>
            <a:ext cx="1009650" cy="1011238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Oval 22"/>
          <p:cNvSpPr>
            <a:spLocks noChangeArrowheads="1"/>
          </p:cNvSpPr>
          <p:nvPr/>
        </p:nvSpPr>
        <p:spPr bwMode="auto">
          <a:xfrm>
            <a:off x="5967414" y="1562735"/>
            <a:ext cx="555625" cy="55721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5634039" y="2043748"/>
            <a:ext cx="514350" cy="514350"/>
          </a:xfrm>
          <a:prstGeom prst="ellipse">
            <a:avLst/>
          </a:prstGeom>
          <a:solidFill>
            <a:srgbClr val="8CDB2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Oval 25"/>
          <p:cNvSpPr>
            <a:spLocks noChangeArrowheads="1"/>
          </p:cNvSpPr>
          <p:nvPr/>
        </p:nvSpPr>
        <p:spPr bwMode="auto">
          <a:xfrm>
            <a:off x="6653214" y="3566160"/>
            <a:ext cx="146050" cy="147638"/>
          </a:xfrm>
          <a:prstGeom prst="ellipse">
            <a:avLst/>
          </a:prstGeom>
          <a:solidFill>
            <a:srgbClr val="BCED6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Oval 26"/>
          <p:cNvSpPr>
            <a:spLocks noChangeArrowheads="1"/>
          </p:cNvSpPr>
          <p:nvPr/>
        </p:nvSpPr>
        <p:spPr bwMode="auto">
          <a:xfrm>
            <a:off x="6646864" y="3986848"/>
            <a:ext cx="146050" cy="149225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Oval 27"/>
          <p:cNvSpPr>
            <a:spLocks noChangeArrowheads="1"/>
          </p:cNvSpPr>
          <p:nvPr/>
        </p:nvSpPr>
        <p:spPr bwMode="auto">
          <a:xfrm>
            <a:off x="6621464" y="4263073"/>
            <a:ext cx="241300" cy="241300"/>
          </a:xfrm>
          <a:prstGeom prst="ellipse">
            <a:avLst/>
          </a:prstGeom>
          <a:solidFill>
            <a:srgbClr val="F0CA6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Oval 28"/>
          <p:cNvSpPr>
            <a:spLocks noChangeArrowheads="1"/>
          </p:cNvSpPr>
          <p:nvPr/>
        </p:nvSpPr>
        <p:spPr bwMode="auto">
          <a:xfrm>
            <a:off x="6392864" y="4672648"/>
            <a:ext cx="104775" cy="106363"/>
          </a:xfrm>
          <a:prstGeom prst="ellipse">
            <a:avLst/>
          </a:prstGeom>
          <a:solidFill>
            <a:srgbClr val="F0C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Oval 29"/>
          <p:cNvSpPr>
            <a:spLocks noChangeArrowheads="1"/>
          </p:cNvSpPr>
          <p:nvPr/>
        </p:nvSpPr>
        <p:spPr bwMode="auto">
          <a:xfrm>
            <a:off x="6589714" y="5039360"/>
            <a:ext cx="146050" cy="146050"/>
          </a:xfrm>
          <a:prstGeom prst="ellipse">
            <a:avLst/>
          </a:prstGeom>
          <a:solidFill>
            <a:srgbClr val="7BBFA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Oval 30"/>
          <p:cNvSpPr>
            <a:spLocks noChangeArrowheads="1"/>
          </p:cNvSpPr>
          <p:nvPr/>
        </p:nvSpPr>
        <p:spPr bwMode="auto">
          <a:xfrm>
            <a:off x="6586539" y="4672648"/>
            <a:ext cx="263525" cy="261938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Oval 31"/>
          <p:cNvSpPr>
            <a:spLocks noChangeArrowheads="1"/>
          </p:cNvSpPr>
          <p:nvPr/>
        </p:nvSpPr>
        <p:spPr bwMode="auto">
          <a:xfrm>
            <a:off x="6513514" y="4861560"/>
            <a:ext cx="149225" cy="149225"/>
          </a:xfrm>
          <a:prstGeom prst="ellipse">
            <a:avLst/>
          </a:prstGeom>
          <a:solidFill>
            <a:srgbClr val="8DC65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4" name="Oval 32"/>
          <p:cNvSpPr>
            <a:spLocks noChangeArrowheads="1"/>
          </p:cNvSpPr>
          <p:nvPr/>
        </p:nvSpPr>
        <p:spPr bwMode="auto">
          <a:xfrm>
            <a:off x="6408739" y="4339273"/>
            <a:ext cx="333375" cy="333375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5" name="Oval 33"/>
          <p:cNvSpPr>
            <a:spLocks noChangeArrowheads="1"/>
          </p:cNvSpPr>
          <p:nvPr/>
        </p:nvSpPr>
        <p:spPr bwMode="auto">
          <a:xfrm>
            <a:off x="6478589" y="1656398"/>
            <a:ext cx="463550" cy="463550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7" name="Oval 34"/>
          <p:cNvSpPr>
            <a:spLocks noChangeArrowheads="1"/>
          </p:cNvSpPr>
          <p:nvPr/>
        </p:nvSpPr>
        <p:spPr bwMode="auto">
          <a:xfrm>
            <a:off x="6754814" y="3547110"/>
            <a:ext cx="622300" cy="623888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8" name="Oval 35"/>
          <p:cNvSpPr>
            <a:spLocks noChangeArrowheads="1"/>
          </p:cNvSpPr>
          <p:nvPr/>
        </p:nvSpPr>
        <p:spPr bwMode="auto">
          <a:xfrm>
            <a:off x="6269039" y="3413760"/>
            <a:ext cx="422275" cy="420688"/>
          </a:xfrm>
          <a:prstGeom prst="ellipse">
            <a:avLst/>
          </a:prstGeom>
          <a:solidFill>
            <a:srgbClr val="E2790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9" name="Oval 36"/>
          <p:cNvSpPr>
            <a:spLocks noChangeArrowheads="1"/>
          </p:cNvSpPr>
          <p:nvPr/>
        </p:nvSpPr>
        <p:spPr bwMode="auto">
          <a:xfrm>
            <a:off x="6002339" y="3732848"/>
            <a:ext cx="574675" cy="571500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0" name="Oval 37"/>
          <p:cNvSpPr>
            <a:spLocks noChangeArrowheads="1"/>
          </p:cNvSpPr>
          <p:nvPr/>
        </p:nvSpPr>
        <p:spPr bwMode="auto">
          <a:xfrm>
            <a:off x="5586414" y="2364423"/>
            <a:ext cx="1066800" cy="1068388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TextBox 111"/>
          <p:cNvSpPr txBox="1"/>
          <p:nvPr/>
        </p:nvSpPr>
        <p:spPr>
          <a:xfrm>
            <a:off x="203835" y="339090"/>
            <a:ext cx="543973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2800" b="1" dirty="0">
                <a:solidFill>
                  <a:srgbClr val="ED764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Методические рекомендации по подготовке и проведению </a:t>
            </a:r>
            <a:r>
              <a:rPr lang="ru-RU" altLang="en-US" sz="2800" b="1" dirty="0" smtClean="0">
                <a:solidFill>
                  <a:srgbClr val="ED764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занятия в организациях дополнительного образования</a:t>
            </a:r>
            <a:endParaRPr lang="ru-RU" altLang="en-US" sz="2800" b="1" dirty="0">
              <a:solidFill>
                <a:srgbClr val="ED764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-179070" y="2893695"/>
            <a:ext cx="5784534" cy="2040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r"/>
            <a:r>
              <a:rPr lang="en-US" altLang="zh-CN" sz="1400" b="1" dirty="0" smtClean="0">
                <a:solidFill>
                  <a:srgbClr val="EA5514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Позднякова Татьяна Викторовна,</a:t>
            </a:r>
            <a:endParaRPr lang="en-US" altLang="zh-CN" sz="1400" b="1" dirty="0" smtClean="0">
              <a:solidFill>
                <a:srgbClr val="EA5514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r"/>
            <a:r>
              <a:rPr lang="en-US" altLang="zh-CN" sz="1400" b="1" dirty="0" smtClean="0">
                <a:solidFill>
                  <a:srgbClr val="EA5514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методист МАУДО «ДПШ», </a:t>
            </a:r>
            <a:endParaRPr lang="en-US" altLang="zh-CN" sz="1400" b="1" dirty="0" smtClean="0">
              <a:solidFill>
                <a:srgbClr val="EA5514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r"/>
            <a:r>
              <a:rPr lang="en-US" altLang="zh-CN" sz="1400" b="1" dirty="0" smtClean="0">
                <a:solidFill>
                  <a:srgbClr val="EA5514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наставник педагогов дополнительного образования,</a:t>
            </a:r>
            <a:endParaRPr lang="en-US" altLang="zh-CN" sz="1400" b="1" dirty="0" smtClean="0">
              <a:solidFill>
                <a:srgbClr val="EA5514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r"/>
            <a:r>
              <a:rPr lang="en-US" altLang="zh-CN" sz="1400" b="1" dirty="0" smtClean="0">
                <a:solidFill>
                  <a:srgbClr val="EA5514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участвующих во Всероссийских конкурсах </a:t>
            </a:r>
            <a:endParaRPr lang="en-US" altLang="zh-CN" sz="1400" b="1" dirty="0" smtClean="0">
              <a:solidFill>
                <a:srgbClr val="EA5514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r"/>
            <a:r>
              <a:rPr lang="en-US" altLang="zh-CN" sz="1400" b="1" dirty="0" smtClean="0">
                <a:solidFill>
                  <a:srgbClr val="EA5514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профессионального мастерства </a:t>
            </a:r>
            <a:endParaRPr lang="en-US" altLang="zh-CN" sz="1400" b="1" dirty="0" smtClean="0">
              <a:solidFill>
                <a:srgbClr val="EA5514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r"/>
            <a:r>
              <a:rPr lang="en-US" altLang="zh-CN" sz="1400" b="1" dirty="0" smtClean="0">
                <a:solidFill>
                  <a:srgbClr val="EA5514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«Сердце отдаю детям», «Воспитать человека»,</a:t>
            </a:r>
            <a:r>
              <a:rPr lang="ru-RU" altLang="en-US" sz="1400" b="1" dirty="0" smtClean="0">
                <a:solidFill>
                  <a:srgbClr val="EA5514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 </a:t>
            </a:r>
            <a:r>
              <a:rPr lang="en-US" altLang="zh-CN" sz="1400" b="1" dirty="0" smtClean="0">
                <a:solidFill>
                  <a:srgbClr val="EA5514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«Арктур»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1024" grpId="0" animBg="1"/>
      <p:bldP spid="1024" grpId="1" animBg="1"/>
      <p:bldP spid="1025" grpId="0" animBg="1"/>
      <p:bldP spid="1025" grpId="1" animBg="1"/>
      <p:bldP spid="1027" grpId="0" animBg="1"/>
      <p:bldP spid="1027" grpId="1" animBg="1"/>
      <p:bldP spid="1028" grpId="0" animBg="1"/>
      <p:bldP spid="1028" grpId="1" animBg="1"/>
      <p:bldP spid="1029" grpId="0" animBg="1"/>
      <p:bldP spid="1029" grpId="1" animBg="1"/>
      <p:bldP spid="1030" grpId="0" animBg="1"/>
      <p:bldP spid="1030" grpId="1" animBg="1"/>
      <p:bldP spid="1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2" name="Freeform 103"/>
          <p:cNvSpPr>
            <a:spLocks noEditPoints="1"/>
          </p:cNvSpPr>
          <p:nvPr/>
        </p:nvSpPr>
        <p:spPr bwMode="auto">
          <a:xfrm>
            <a:off x="5341950" y="1417849"/>
            <a:ext cx="440670" cy="361120"/>
          </a:xfrm>
          <a:custGeom>
            <a:avLst/>
            <a:gdLst>
              <a:gd name="T0" fmla="*/ 317 w 332"/>
              <a:gd name="T1" fmla="*/ 227 h 272"/>
              <a:gd name="T2" fmla="*/ 198 w 332"/>
              <a:gd name="T3" fmla="*/ 227 h 272"/>
              <a:gd name="T4" fmla="*/ 294 w 332"/>
              <a:gd name="T5" fmla="*/ 212 h 272"/>
              <a:gd name="T6" fmla="*/ 302 w 332"/>
              <a:gd name="T7" fmla="*/ 204 h 272"/>
              <a:gd name="T8" fmla="*/ 302 w 332"/>
              <a:gd name="T9" fmla="*/ 53 h 272"/>
              <a:gd name="T10" fmla="*/ 317 w 332"/>
              <a:gd name="T11" fmla="*/ 53 h 272"/>
              <a:gd name="T12" fmla="*/ 317 w 332"/>
              <a:gd name="T13" fmla="*/ 227 h 272"/>
              <a:gd name="T14" fmla="*/ 174 w 332"/>
              <a:gd name="T15" fmla="*/ 224 h 272"/>
              <a:gd name="T16" fmla="*/ 174 w 332"/>
              <a:gd name="T17" fmla="*/ 48 h 272"/>
              <a:gd name="T18" fmla="*/ 287 w 332"/>
              <a:gd name="T19" fmla="*/ 15 h 272"/>
              <a:gd name="T20" fmla="*/ 287 w 332"/>
              <a:gd name="T21" fmla="*/ 197 h 272"/>
              <a:gd name="T22" fmla="*/ 174 w 332"/>
              <a:gd name="T23" fmla="*/ 224 h 272"/>
              <a:gd name="T24" fmla="*/ 158 w 332"/>
              <a:gd name="T25" fmla="*/ 224 h 272"/>
              <a:gd name="T26" fmla="*/ 45 w 332"/>
              <a:gd name="T27" fmla="*/ 197 h 272"/>
              <a:gd name="T28" fmla="*/ 45 w 332"/>
              <a:gd name="T29" fmla="*/ 15 h 272"/>
              <a:gd name="T30" fmla="*/ 158 w 332"/>
              <a:gd name="T31" fmla="*/ 48 h 272"/>
              <a:gd name="T32" fmla="*/ 158 w 332"/>
              <a:gd name="T33" fmla="*/ 224 h 272"/>
              <a:gd name="T34" fmla="*/ 15 w 332"/>
              <a:gd name="T35" fmla="*/ 227 h 272"/>
              <a:gd name="T36" fmla="*/ 15 w 332"/>
              <a:gd name="T37" fmla="*/ 53 h 272"/>
              <a:gd name="T38" fmla="*/ 30 w 332"/>
              <a:gd name="T39" fmla="*/ 53 h 272"/>
              <a:gd name="T40" fmla="*/ 30 w 332"/>
              <a:gd name="T41" fmla="*/ 204 h 272"/>
              <a:gd name="T42" fmla="*/ 37 w 332"/>
              <a:gd name="T43" fmla="*/ 212 h 272"/>
              <a:gd name="T44" fmla="*/ 134 w 332"/>
              <a:gd name="T45" fmla="*/ 227 h 272"/>
              <a:gd name="T46" fmla="*/ 15 w 332"/>
              <a:gd name="T47" fmla="*/ 227 h 272"/>
              <a:gd name="T48" fmla="*/ 317 w 332"/>
              <a:gd name="T49" fmla="*/ 38 h 272"/>
              <a:gd name="T50" fmla="*/ 302 w 332"/>
              <a:gd name="T51" fmla="*/ 38 h 272"/>
              <a:gd name="T52" fmla="*/ 302 w 332"/>
              <a:gd name="T53" fmla="*/ 7 h 272"/>
              <a:gd name="T54" fmla="*/ 294 w 332"/>
              <a:gd name="T55" fmla="*/ 0 h 272"/>
              <a:gd name="T56" fmla="*/ 166 w 332"/>
              <a:gd name="T57" fmla="*/ 34 h 272"/>
              <a:gd name="T58" fmla="*/ 37 w 332"/>
              <a:gd name="T59" fmla="*/ 0 h 272"/>
              <a:gd name="T60" fmla="*/ 30 w 332"/>
              <a:gd name="T61" fmla="*/ 7 h 272"/>
              <a:gd name="T62" fmla="*/ 30 w 332"/>
              <a:gd name="T63" fmla="*/ 38 h 272"/>
              <a:gd name="T64" fmla="*/ 15 w 332"/>
              <a:gd name="T65" fmla="*/ 38 h 272"/>
              <a:gd name="T66" fmla="*/ 0 w 332"/>
              <a:gd name="T67" fmla="*/ 53 h 272"/>
              <a:gd name="T68" fmla="*/ 0 w 332"/>
              <a:gd name="T69" fmla="*/ 242 h 272"/>
              <a:gd name="T70" fmla="*/ 15 w 332"/>
              <a:gd name="T71" fmla="*/ 257 h 272"/>
              <a:gd name="T72" fmla="*/ 143 w 332"/>
              <a:gd name="T73" fmla="*/ 257 h 272"/>
              <a:gd name="T74" fmla="*/ 158 w 332"/>
              <a:gd name="T75" fmla="*/ 272 h 272"/>
              <a:gd name="T76" fmla="*/ 174 w 332"/>
              <a:gd name="T77" fmla="*/ 272 h 272"/>
              <a:gd name="T78" fmla="*/ 189 w 332"/>
              <a:gd name="T79" fmla="*/ 257 h 272"/>
              <a:gd name="T80" fmla="*/ 317 w 332"/>
              <a:gd name="T81" fmla="*/ 257 h 272"/>
              <a:gd name="T82" fmla="*/ 332 w 332"/>
              <a:gd name="T83" fmla="*/ 242 h 272"/>
              <a:gd name="T84" fmla="*/ 332 w 332"/>
              <a:gd name="T85" fmla="*/ 53 h 272"/>
              <a:gd name="T86" fmla="*/ 317 w 332"/>
              <a:gd name="T87" fmla="*/ 3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32" h="272">
                <a:moveTo>
                  <a:pt x="317" y="227"/>
                </a:moveTo>
                <a:cubicBezTo>
                  <a:pt x="198" y="227"/>
                  <a:pt x="198" y="227"/>
                  <a:pt x="198" y="227"/>
                </a:cubicBezTo>
                <a:cubicBezTo>
                  <a:pt x="230" y="212"/>
                  <a:pt x="273" y="212"/>
                  <a:pt x="294" y="212"/>
                </a:cubicBezTo>
                <a:cubicBezTo>
                  <a:pt x="299" y="212"/>
                  <a:pt x="302" y="208"/>
                  <a:pt x="302" y="204"/>
                </a:cubicBezTo>
                <a:cubicBezTo>
                  <a:pt x="302" y="53"/>
                  <a:pt x="302" y="53"/>
                  <a:pt x="302" y="53"/>
                </a:cubicBezTo>
                <a:cubicBezTo>
                  <a:pt x="317" y="53"/>
                  <a:pt x="317" y="53"/>
                  <a:pt x="317" y="53"/>
                </a:cubicBezTo>
                <a:cubicBezTo>
                  <a:pt x="317" y="227"/>
                  <a:pt x="317" y="227"/>
                  <a:pt x="317" y="227"/>
                </a:cubicBezTo>
                <a:close/>
                <a:moveTo>
                  <a:pt x="174" y="224"/>
                </a:moveTo>
                <a:cubicBezTo>
                  <a:pt x="174" y="48"/>
                  <a:pt x="174" y="48"/>
                  <a:pt x="174" y="48"/>
                </a:cubicBezTo>
                <a:cubicBezTo>
                  <a:pt x="200" y="18"/>
                  <a:pt x="256" y="15"/>
                  <a:pt x="287" y="15"/>
                </a:cubicBezTo>
                <a:cubicBezTo>
                  <a:pt x="287" y="197"/>
                  <a:pt x="287" y="197"/>
                  <a:pt x="287" y="197"/>
                </a:cubicBezTo>
                <a:cubicBezTo>
                  <a:pt x="258" y="197"/>
                  <a:pt x="206" y="199"/>
                  <a:pt x="174" y="224"/>
                </a:cubicBezTo>
                <a:close/>
                <a:moveTo>
                  <a:pt x="158" y="224"/>
                </a:moveTo>
                <a:cubicBezTo>
                  <a:pt x="126" y="199"/>
                  <a:pt x="74" y="197"/>
                  <a:pt x="45" y="197"/>
                </a:cubicBezTo>
                <a:cubicBezTo>
                  <a:pt x="45" y="15"/>
                  <a:pt x="45" y="15"/>
                  <a:pt x="45" y="15"/>
                </a:cubicBezTo>
                <a:cubicBezTo>
                  <a:pt x="76" y="15"/>
                  <a:pt x="132" y="18"/>
                  <a:pt x="158" y="48"/>
                </a:cubicBezTo>
                <a:cubicBezTo>
                  <a:pt x="158" y="224"/>
                  <a:pt x="158" y="224"/>
                  <a:pt x="158" y="224"/>
                </a:cubicBezTo>
                <a:close/>
                <a:moveTo>
                  <a:pt x="15" y="227"/>
                </a:moveTo>
                <a:cubicBezTo>
                  <a:pt x="15" y="53"/>
                  <a:pt x="15" y="53"/>
                  <a:pt x="15" y="53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204"/>
                  <a:pt x="30" y="204"/>
                  <a:pt x="30" y="204"/>
                </a:cubicBezTo>
                <a:cubicBezTo>
                  <a:pt x="30" y="208"/>
                  <a:pt x="33" y="212"/>
                  <a:pt x="37" y="212"/>
                </a:cubicBezTo>
                <a:cubicBezTo>
                  <a:pt x="59" y="212"/>
                  <a:pt x="102" y="212"/>
                  <a:pt x="134" y="227"/>
                </a:cubicBezTo>
                <a:cubicBezTo>
                  <a:pt x="15" y="227"/>
                  <a:pt x="15" y="227"/>
                  <a:pt x="15" y="227"/>
                </a:cubicBezTo>
                <a:close/>
                <a:moveTo>
                  <a:pt x="317" y="38"/>
                </a:moveTo>
                <a:cubicBezTo>
                  <a:pt x="302" y="38"/>
                  <a:pt x="302" y="38"/>
                  <a:pt x="302" y="3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3"/>
                  <a:pt x="299" y="0"/>
                  <a:pt x="294" y="0"/>
                </a:cubicBezTo>
                <a:cubicBezTo>
                  <a:pt x="266" y="0"/>
                  <a:pt x="201" y="0"/>
                  <a:pt x="166" y="34"/>
                </a:cubicBezTo>
                <a:cubicBezTo>
                  <a:pt x="131" y="0"/>
                  <a:pt x="66" y="0"/>
                  <a:pt x="37" y="0"/>
                </a:cubicBezTo>
                <a:cubicBezTo>
                  <a:pt x="33" y="0"/>
                  <a:pt x="30" y="3"/>
                  <a:pt x="30" y="7"/>
                </a:cubicBezTo>
                <a:cubicBezTo>
                  <a:pt x="30" y="38"/>
                  <a:pt x="30" y="38"/>
                  <a:pt x="30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6" y="38"/>
                  <a:pt x="0" y="44"/>
                  <a:pt x="0" y="53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250"/>
                  <a:pt x="6" y="257"/>
                  <a:pt x="15" y="257"/>
                </a:cubicBezTo>
                <a:cubicBezTo>
                  <a:pt x="143" y="257"/>
                  <a:pt x="143" y="257"/>
                  <a:pt x="143" y="257"/>
                </a:cubicBezTo>
                <a:cubicBezTo>
                  <a:pt x="143" y="265"/>
                  <a:pt x="150" y="272"/>
                  <a:pt x="158" y="272"/>
                </a:cubicBezTo>
                <a:cubicBezTo>
                  <a:pt x="174" y="272"/>
                  <a:pt x="174" y="272"/>
                  <a:pt x="174" y="272"/>
                </a:cubicBezTo>
                <a:cubicBezTo>
                  <a:pt x="182" y="272"/>
                  <a:pt x="189" y="265"/>
                  <a:pt x="189" y="257"/>
                </a:cubicBezTo>
                <a:cubicBezTo>
                  <a:pt x="317" y="257"/>
                  <a:pt x="317" y="257"/>
                  <a:pt x="317" y="257"/>
                </a:cubicBezTo>
                <a:cubicBezTo>
                  <a:pt x="326" y="257"/>
                  <a:pt x="332" y="250"/>
                  <a:pt x="332" y="242"/>
                </a:cubicBezTo>
                <a:cubicBezTo>
                  <a:pt x="332" y="53"/>
                  <a:pt x="332" y="53"/>
                  <a:pt x="332" y="53"/>
                </a:cubicBezTo>
                <a:cubicBezTo>
                  <a:pt x="332" y="44"/>
                  <a:pt x="326" y="38"/>
                  <a:pt x="317" y="38"/>
                </a:cubicBezTo>
                <a:close/>
              </a:path>
            </a:pathLst>
          </a:custGeom>
          <a:solidFill>
            <a:srgbClr val="EA551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33" name="Freeform 104"/>
          <p:cNvSpPr/>
          <p:nvPr/>
        </p:nvSpPr>
        <p:spPr bwMode="auto">
          <a:xfrm>
            <a:off x="3574735" y="1932732"/>
            <a:ext cx="911225" cy="2804369"/>
          </a:xfrm>
          <a:custGeom>
            <a:avLst/>
            <a:gdLst>
              <a:gd name="T0" fmla="*/ 0 w 574"/>
              <a:gd name="T1" fmla="*/ 0 h 1616"/>
              <a:gd name="T2" fmla="*/ 0 w 574"/>
              <a:gd name="T3" fmla="*/ 1616 h 1616"/>
              <a:gd name="T4" fmla="*/ 574 w 574"/>
              <a:gd name="T5" fmla="*/ 1616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4" h="1616">
                <a:moveTo>
                  <a:pt x="0" y="0"/>
                </a:moveTo>
                <a:lnTo>
                  <a:pt x="0" y="1616"/>
                </a:lnTo>
                <a:lnTo>
                  <a:pt x="574" y="1616"/>
                </a:lnTo>
              </a:path>
            </a:pathLst>
          </a:custGeom>
          <a:ln w="6350">
            <a:solidFill>
              <a:schemeClr val="bg1">
                <a:lumMod val="65000"/>
              </a:schemeClr>
            </a:solidFill>
            <a:headEnd type="oval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34" name="Freeform 105"/>
          <p:cNvSpPr/>
          <p:nvPr/>
        </p:nvSpPr>
        <p:spPr bwMode="auto">
          <a:xfrm>
            <a:off x="3090547" y="3733801"/>
            <a:ext cx="1344613" cy="906464"/>
          </a:xfrm>
          <a:custGeom>
            <a:avLst/>
            <a:gdLst>
              <a:gd name="T0" fmla="*/ 0 w 970"/>
              <a:gd name="T1" fmla="*/ 0 h 438"/>
              <a:gd name="T2" fmla="*/ 0 w 970"/>
              <a:gd name="T3" fmla="*/ 438 h 438"/>
              <a:gd name="T4" fmla="*/ 970 w 970"/>
              <a:gd name="T5" fmla="*/ 438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70" h="438">
                <a:moveTo>
                  <a:pt x="0" y="0"/>
                </a:moveTo>
                <a:lnTo>
                  <a:pt x="0" y="438"/>
                </a:lnTo>
                <a:lnTo>
                  <a:pt x="970" y="438"/>
                </a:lnTo>
              </a:path>
            </a:pathLst>
          </a:custGeom>
          <a:ln w="6350">
            <a:solidFill>
              <a:schemeClr val="bg1">
                <a:lumMod val="65000"/>
              </a:schemeClr>
            </a:solidFill>
            <a:headEnd type="oval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35" name="Freeform 106"/>
          <p:cNvSpPr/>
          <p:nvPr/>
        </p:nvSpPr>
        <p:spPr bwMode="auto">
          <a:xfrm>
            <a:off x="4649472" y="1935906"/>
            <a:ext cx="912813" cy="2804369"/>
          </a:xfrm>
          <a:custGeom>
            <a:avLst/>
            <a:gdLst>
              <a:gd name="T0" fmla="*/ 575 w 575"/>
              <a:gd name="T1" fmla="*/ 0 h 1616"/>
              <a:gd name="T2" fmla="*/ 575 w 575"/>
              <a:gd name="T3" fmla="*/ 1616 h 1616"/>
              <a:gd name="T4" fmla="*/ 0 w 575"/>
              <a:gd name="T5" fmla="*/ 1616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5" h="1616">
                <a:moveTo>
                  <a:pt x="575" y="0"/>
                </a:moveTo>
                <a:lnTo>
                  <a:pt x="575" y="1616"/>
                </a:lnTo>
                <a:lnTo>
                  <a:pt x="0" y="1616"/>
                </a:lnTo>
              </a:path>
            </a:pathLst>
          </a:custGeom>
          <a:ln w="6350">
            <a:solidFill>
              <a:schemeClr val="bg1">
                <a:lumMod val="65000"/>
              </a:schemeClr>
            </a:solidFill>
            <a:headEnd type="oval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1" name="组合 100"/>
          <p:cNvGrpSpPr/>
          <p:nvPr/>
        </p:nvGrpSpPr>
        <p:grpSpPr>
          <a:xfrm>
            <a:off x="3371445" y="1410505"/>
            <a:ext cx="406580" cy="407842"/>
            <a:chOff x="3020219" y="1344612"/>
            <a:chExt cx="511175" cy="512763"/>
          </a:xfrm>
          <a:solidFill>
            <a:srgbClr val="EA5514"/>
          </a:solidFill>
        </p:grpSpPr>
        <p:sp>
          <p:nvSpPr>
            <p:cNvPr id="2138" name="Freeform 109"/>
            <p:cNvSpPr>
              <a:spLocks noEditPoints="1"/>
            </p:cNvSpPr>
            <p:nvPr/>
          </p:nvSpPr>
          <p:spPr bwMode="auto">
            <a:xfrm>
              <a:off x="3182144" y="1344612"/>
              <a:ext cx="187325" cy="512763"/>
            </a:xfrm>
            <a:custGeom>
              <a:avLst/>
              <a:gdLst>
                <a:gd name="T0" fmla="*/ 57 w 113"/>
                <a:gd name="T1" fmla="*/ 0 h 307"/>
                <a:gd name="T2" fmla="*/ 0 w 113"/>
                <a:gd name="T3" fmla="*/ 153 h 307"/>
                <a:gd name="T4" fmla="*/ 57 w 113"/>
                <a:gd name="T5" fmla="*/ 307 h 307"/>
                <a:gd name="T6" fmla="*/ 113 w 113"/>
                <a:gd name="T7" fmla="*/ 153 h 307"/>
                <a:gd name="T8" fmla="*/ 57 w 113"/>
                <a:gd name="T9" fmla="*/ 0 h 307"/>
                <a:gd name="T10" fmla="*/ 57 w 113"/>
                <a:gd name="T11" fmla="*/ 282 h 307"/>
                <a:gd name="T12" fmla="*/ 9 w 113"/>
                <a:gd name="T13" fmla="*/ 153 h 307"/>
                <a:gd name="T14" fmla="*/ 57 w 113"/>
                <a:gd name="T15" fmla="*/ 25 h 307"/>
                <a:gd name="T16" fmla="*/ 104 w 113"/>
                <a:gd name="T17" fmla="*/ 153 h 307"/>
                <a:gd name="T18" fmla="*/ 57 w 113"/>
                <a:gd name="T19" fmla="*/ 28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307">
                  <a:moveTo>
                    <a:pt x="57" y="0"/>
                  </a:moveTo>
                  <a:cubicBezTo>
                    <a:pt x="25" y="0"/>
                    <a:pt x="0" y="69"/>
                    <a:pt x="0" y="153"/>
                  </a:cubicBezTo>
                  <a:cubicBezTo>
                    <a:pt x="0" y="238"/>
                    <a:pt x="25" y="307"/>
                    <a:pt x="57" y="307"/>
                  </a:cubicBezTo>
                  <a:cubicBezTo>
                    <a:pt x="88" y="307"/>
                    <a:pt x="113" y="238"/>
                    <a:pt x="113" y="153"/>
                  </a:cubicBezTo>
                  <a:cubicBezTo>
                    <a:pt x="113" y="69"/>
                    <a:pt x="88" y="0"/>
                    <a:pt x="57" y="0"/>
                  </a:cubicBezTo>
                  <a:close/>
                  <a:moveTo>
                    <a:pt x="57" y="282"/>
                  </a:moveTo>
                  <a:cubicBezTo>
                    <a:pt x="30" y="282"/>
                    <a:pt x="9" y="224"/>
                    <a:pt x="9" y="153"/>
                  </a:cubicBezTo>
                  <a:cubicBezTo>
                    <a:pt x="9" y="82"/>
                    <a:pt x="30" y="25"/>
                    <a:pt x="57" y="25"/>
                  </a:cubicBezTo>
                  <a:cubicBezTo>
                    <a:pt x="83" y="25"/>
                    <a:pt x="104" y="82"/>
                    <a:pt x="104" y="153"/>
                  </a:cubicBezTo>
                  <a:cubicBezTo>
                    <a:pt x="104" y="224"/>
                    <a:pt x="83" y="282"/>
                    <a:pt x="5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9" name="Freeform 110"/>
            <p:cNvSpPr>
              <a:spLocks noEditPoints="1"/>
            </p:cNvSpPr>
            <p:nvPr/>
          </p:nvSpPr>
          <p:spPr bwMode="auto">
            <a:xfrm>
              <a:off x="3020219" y="1506538"/>
              <a:ext cx="511175" cy="188913"/>
            </a:xfrm>
            <a:custGeom>
              <a:avLst/>
              <a:gdLst>
                <a:gd name="T0" fmla="*/ 307 w 307"/>
                <a:gd name="T1" fmla="*/ 56 h 113"/>
                <a:gd name="T2" fmla="*/ 154 w 307"/>
                <a:gd name="T3" fmla="*/ 0 h 113"/>
                <a:gd name="T4" fmla="*/ 0 w 307"/>
                <a:gd name="T5" fmla="*/ 56 h 113"/>
                <a:gd name="T6" fmla="*/ 154 w 307"/>
                <a:gd name="T7" fmla="*/ 113 h 113"/>
                <a:gd name="T8" fmla="*/ 307 w 307"/>
                <a:gd name="T9" fmla="*/ 56 h 113"/>
                <a:gd name="T10" fmla="*/ 25 w 307"/>
                <a:gd name="T11" fmla="*/ 56 h 113"/>
                <a:gd name="T12" fmla="*/ 154 w 307"/>
                <a:gd name="T13" fmla="*/ 9 h 113"/>
                <a:gd name="T14" fmla="*/ 282 w 307"/>
                <a:gd name="T15" fmla="*/ 56 h 113"/>
                <a:gd name="T16" fmla="*/ 154 w 307"/>
                <a:gd name="T17" fmla="*/ 104 h 113"/>
                <a:gd name="T18" fmla="*/ 25 w 307"/>
                <a:gd name="T19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113">
                  <a:moveTo>
                    <a:pt x="307" y="56"/>
                  </a:moveTo>
                  <a:cubicBezTo>
                    <a:pt x="307" y="25"/>
                    <a:pt x="238" y="0"/>
                    <a:pt x="154" y="0"/>
                  </a:cubicBezTo>
                  <a:cubicBezTo>
                    <a:pt x="69" y="0"/>
                    <a:pt x="0" y="25"/>
                    <a:pt x="0" y="56"/>
                  </a:cubicBezTo>
                  <a:cubicBezTo>
                    <a:pt x="0" y="88"/>
                    <a:pt x="69" y="113"/>
                    <a:pt x="154" y="113"/>
                  </a:cubicBezTo>
                  <a:cubicBezTo>
                    <a:pt x="238" y="113"/>
                    <a:pt x="307" y="88"/>
                    <a:pt x="307" y="56"/>
                  </a:cubicBezTo>
                  <a:close/>
                  <a:moveTo>
                    <a:pt x="25" y="56"/>
                  </a:moveTo>
                  <a:cubicBezTo>
                    <a:pt x="25" y="30"/>
                    <a:pt x="83" y="9"/>
                    <a:pt x="154" y="9"/>
                  </a:cubicBezTo>
                  <a:cubicBezTo>
                    <a:pt x="225" y="9"/>
                    <a:pt x="282" y="30"/>
                    <a:pt x="282" y="56"/>
                  </a:cubicBezTo>
                  <a:cubicBezTo>
                    <a:pt x="282" y="82"/>
                    <a:pt x="225" y="104"/>
                    <a:pt x="154" y="104"/>
                  </a:cubicBezTo>
                  <a:cubicBezTo>
                    <a:pt x="83" y="104"/>
                    <a:pt x="25" y="82"/>
                    <a:pt x="25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1" name="Freeform 111"/>
            <p:cNvSpPr>
              <a:spLocks noEditPoints="1"/>
            </p:cNvSpPr>
            <p:nvPr/>
          </p:nvSpPr>
          <p:spPr bwMode="auto">
            <a:xfrm>
              <a:off x="3058319" y="1382713"/>
              <a:ext cx="434975" cy="436563"/>
            </a:xfrm>
            <a:custGeom>
              <a:avLst/>
              <a:gdLst>
                <a:gd name="T0" fmla="*/ 239 w 261"/>
                <a:gd name="T1" fmla="*/ 22 h 261"/>
                <a:gd name="T2" fmla="*/ 91 w 261"/>
                <a:gd name="T3" fmla="*/ 90 h 261"/>
                <a:gd name="T4" fmla="*/ 22 w 261"/>
                <a:gd name="T5" fmla="*/ 239 h 261"/>
                <a:gd name="T6" fmla="*/ 171 w 261"/>
                <a:gd name="T7" fmla="*/ 170 h 261"/>
                <a:gd name="T8" fmla="*/ 239 w 261"/>
                <a:gd name="T9" fmla="*/ 22 h 261"/>
                <a:gd name="T10" fmla="*/ 40 w 261"/>
                <a:gd name="T11" fmla="*/ 221 h 261"/>
                <a:gd name="T12" fmla="*/ 97 w 261"/>
                <a:gd name="T13" fmla="*/ 97 h 261"/>
                <a:gd name="T14" fmla="*/ 221 w 261"/>
                <a:gd name="T15" fmla="*/ 39 h 261"/>
                <a:gd name="T16" fmla="*/ 164 w 261"/>
                <a:gd name="T17" fmla="*/ 164 h 261"/>
                <a:gd name="T18" fmla="*/ 40 w 261"/>
                <a:gd name="T19" fmla="*/ 22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61">
                  <a:moveTo>
                    <a:pt x="239" y="22"/>
                  </a:moveTo>
                  <a:cubicBezTo>
                    <a:pt x="217" y="0"/>
                    <a:pt x="150" y="30"/>
                    <a:pt x="91" y="90"/>
                  </a:cubicBezTo>
                  <a:cubicBezTo>
                    <a:pt x="31" y="150"/>
                    <a:pt x="0" y="217"/>
                    <a:pt x="22" y="239"/>
                  </a:cubicBezTo>
                  <a:cubicBezTo>
                    <a:pt x="44" y="261"/>
                    <a:pt x="111" y="230"/>
                    <a:pt x="171" y="170"/>
                  </a:cubicBezTo>
                  <a:cubicBezTo>
                    <a:pt x="230" y="110"/>
                    <a:pt x="261" y="44"/>
                    <a:pt x="239" y="22"/>
                  </a:cubicBezTo>
                  <a:close/>
                  <a:moveTo>
                    <a:pt x="40" y="221"/>
                  </a:moveTo>
                  <a:cubicBezTo>
                    <a:pt x="21" y="203"/>
                    <a:pt x="47" y="147"/>
                    <a:pt x="97" y="97"/>
                  </a:cubicBezTo>
                  <a:cubicBezTo>
                    <a:pt x="147" y="47"/>
                    <a:pt x="203" y="21"/>
                    <a:pt x="221" y="39"/>
                  </a:cubicBezTo>
                  <a:cubicBezTo>
                    <a:pt x="240" y="58"/>
                    <a:pt x="214" y="114"/>
                    <a:pt x="164" y="164"/>
                  </a:cubicBezTo>
                  <a:cubicBezTo>
                    <a:pt x="114" y="214"/>
                    <a:pt x="58" y="240"/>
                    <a:pt x="40" y="2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2" name="Freeform 112"/>
            <p:cNvSpPr>
              <a:spLocks noEditPoints="1"/>
            </p:cNvSpPr>
            <p:nvPr/>
          </p:nvSpPr>
          <p:spPr bwMode="auto">
            <a:xfrm>
              <a:off x="3058319" y="1382713"/>
              <a:ext cx="434975" cy="436563"/>
            </a:xfrm>
            <a:custGeom>
              <a:avLst/>
              <a:gdLst>
                <a:gd name="T0" fmla="*/ 239 w 261"/>
                <a:gd name="T1" fmla="*/ 239 h 261"/>
                <a:gd name="T2" fmla="*/ 171 w 261"/>
                <a:gd name="T3" fmla="*/ 90 h 261"/>
                <a:gd name="T4" fmla="*/ 22 w 261"/>
                <a:gd name="T5" fmla="*/ 22 h 261"/>
                <a:gd name="T6" fmla="*/ 91 w 261"/>
                <a:gd name="T7" fmla="*/ 170 h 261"/>
                <a:gd name="T8" fmla="*/ 239 w 261"/>
                <a:gd name="T9" fmla="*/ 239 h 261"/>
                <a:gd name="T10" fmla="*/ 40 w 261"/>
                <a:gd name="T11" fmla="*/ 39 h 261"/>
                <a:gd name="T12" fmla="*/ 164 w 261"/>
                <a:gd name="T13" fmla="*/ 97 h 261"/>
                <a:gd name="T14" fmla="*/ 221 w 261"/>
                <a:gd name="T15" fmla="*/ 221 h 261"/>
                <a:gd name="T16" fmla="*/ 97 w 261"/>
                <a:gd name="T17" fmla="*/ 164 h 261"/>
                <a:gd name="T18" fmla="*/ 40 w 261"/>
                <a:gd name="T19" fmla="*/ 39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61">
                  <a:moveTo>
                    <a:pt x="239" y="239"/>
                  </a:moveTo>
                  <a:cubicBezTo>
                    <a:pt x="261" y="217"/>
                    <a:pt x="230" y="150"/>
                    <a:pt x="171" y="90"/>
                  </a:cubicBezTo>
                  <a:cubicBezTo>
                    <a:pt x="111" y="30"/>
                    <a:pt x="44" y="0"/>
                    <a:pt x="22" y="22"/>
                  </a:cubicBezTo>
                  <a:cubicBezTo>
                    <a:pt x="0" y="44"/>
                    <a:pt x="31" y="110"/>
                    <a:pt x="91" y="170"/>
                  </a:cubicBezTo>
                  <a:cubicBezTo>
                    <a:pt x="150" y="230"/>
                    <a:pt x="217" y="261"/>
                    <a:pt x="239" y="239"/>
                  </a:cubicBezTo>
                  <a:close/>
                  <a:moveTo>
                    <a:pt x="40" y="39"/>
                  </a:moveTo>
                  <a:cubicBezTo>
                    <a:pt x="58" y="21"/>
                    <a:pt x="114" y="47"/>
                    <a:pt x="164" y="97"/>
                  </a:cubicBezTo>
                  <a:cubicBezTo>
                    <a:pt x="214" y="147"/>
                    <a:pt x="240" y="203"/>
                    <a:pt x="221" y="221"/>
                  </a:cubicBezTo>
                  <a:cubicBezTo>
                    <a:pt x="203" y="240"/>
                    <a:pt x="147" y="214"/>
                    <a:pt x="97" y="164"/>
                  </a:cubicBezTo>
                  <a:cubicBezTo>
                    <a:pt x="47" y="114"/>
                    <a:pt x="21" y="58"/>
                    <a:pt x="40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3" name="Oval 113"/>
            <p:cNvSpPr>
              <a:spLocks noChangeArrowheads="1"/>
            </p:cNvSpPr>
            <p:nvPr/>
          </p:nvSpPr>
          <p:spPr bwMode="auto">
            <a:xfrm>
              <a:off x="3236119" y="1562100"/>
              <a:ext cx="79375" cy="777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8" name="Freeform 80"/>
          <p:cNvSpPr>
            <a:spLocks noEditPoints="1"/>
          </p:cNvSpPr>
          <p:nvPr/>
        </p:nvSpPr>
        <p:spPr bwMode="auto">
          <a:xfrm flipH="1">
            <a:off x="2902904" y="3271947"/>
            <a:ext cx="390525" cy="320675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EA551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" name="Rectangle 66"/>
          <p:cNvSpPr>
            <a:spLocks noChangeArrowheads="1"/>
          </p:cNvSpPr>
          <p:nvPr/>
        </p:nvSpPr>
        <p:spPr bwMode="auto">
          <a:xfrm>
            <a:off x="5652135" y="1994535"/>
            <a:ext cx="2976880" cy="1219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Методы, в основе которых лежит уровень достижений  обучающихся: объяснительно-иллюстративный, репродуктивный, частично-поисковый, исследовательский.</a:t>
            </a:r>
          </a:p>
        </p:txBody>
      </p:sp>
      <p:sp>
        <p:nvSpPr>
          <p:cNvPr id="155" name="圆角矩形 154"/>
          <p:cNvSpPr/>
          <p:nvPr/>
        </p:nvSpPr>
        <p:spPr>
          <a:xfrm>
            <a:off x="5940425" y="1460500"/>
            <a:ext cx="2207895" cy="334645"/>
          </a:xfrm>
          <a:prstGeom prst="roundRect">
            <a:avLst>
              <a:gd name="adj" fmla="val 50000"/>
            </a:avLst>
          </a:prstGeom>
          <a:solidFill>
            <a:srgbClr val="EA551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  <a:sym typeface="+mn-ea"/>
              </a:rPr>
              <a:t>уровень достижений</a:t>
            </a:r>
          </a:p>
        </p:txBody>
      </p:sp>
      <p:sp>
        <p:nvSpPr>
          <p:cNvPr id="158" name="Rectangle 66"/>
          <p:cNvSpPr>
            <a:spLocks noChangeArrowheads="1"/>
          </p:cNvSpPr>
          <p:nvPr/>
        </p:nvSpPr>
        <p:spPr bwMode="auto">
          <a:xfrm>
            <a:off x="204470" y="1790700"/>
            <a:ext cx="3052445" cy="86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Методы, в основе которых лежит способ организации деятельности: словесные, наглядные, практические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.</a:t>
            </a:r>
          </a:p>
        </p:txBody>
      </p:sp>
      <p:sp>
        <p:nvSpPr>
          <p:cNvPr id="159" name="圆角矩形 158"/>
          <p:cNvSpPr/>
          <p:nvPr/>
        </p:nvSpPr>
        <p:spPr>
          <a:xfrm>
            <a:off x="949325" y="1460500"/>
            <a:ext cx="2251075" cy="287020"/>
          </a:xfrm>
          <a:prstGeom prst="roundRect">
            <a:avLst>
              <a:gd name="adj" fmla="val 50000"/>
            </a:avLst>
          </a:prstGeom>
          <a:solidFill>
            <a:srgbClr val="EA551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деятельность</a:t>
            </a:r>
          </a:p>
        </p:txBody>
      </p:sp>
      <p:sp>
        <p:nvSpPr>
          <p:cNvPr id="160" name="Rectangle 66"/>
          <p:cNvSpPr>
            <a:spLocks noChangeArrowheads="1"/>
          </p:cNvSpPr>
          <p:nvPr/>
        </p:nvSpPr>
        <p:spPr bwMode="auto">
          <a:xfrm>
            <a:off x="339725" y="3502025"/>
            <a:ext cx="246634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Методы, в основе которых лежит характер познавательной деятельности: частично-поисковый, проектный, проблемного обучения</a:t>
            </a:r>
          </a:p>
        </p:txBody>
      </p:sp>
      <p:sp>
        <p:nvSpPr>
          <p:cNvPr id="161" name="圆角矩形 160"/>
          <p:cNvSpPr/>
          <p:nvPr/>
        </p:nvSpPr>
        <p:spPr>
          <a:xfrm>
            <a:off x="157480" y="2997835"/>
            <a:ext cx="2727325" cy="327025"/>
          </a:xfrm>
          <a:prstGeom prst="roundRect">
            <a:avLst>
              <a:gd name="adj" fmla="val 50000"/>
            </a:avLst>
          </a:prstGeom>
          <a:solidFill>
            <a:srgbClr val="EA551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  <a:sym typeface="+mn-ea"/>
              </a:rPr>
              <a:t>познавательн</a:t>
            </a:r>
            <a:r>
              <a:rPr lang="ru-RU" altLang="zh-CN" sz="14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  <a:sym typeface="+mn-ea"/>
              </a:rPr>
              <a:t>ая</a:t>
            </a:r>
            <a:r>
              <a:rPr lang="zh-CN" altLang="en-US" sz="14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  <a:sym typeface="+mn-ea"/>
              </a:rPr>
              <a:t> деятельност</a:t>
            </a:r>
            <a:r>
              <a:rPr lang="ru-RU" altLang="zh-CN" sz="14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  <a:sym typeface="+mn-ea"/>
              </a:rPr>
              <a:t>ь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360547" y="1601788"/>
            <a:ext cx="417513" cy="3160713"/>
            <a:chOff x="4360547" y="1601788"/>
            <a:chExt cx="417513" cy="3160713"/>
          </a:xfrm>
        </p:grpSpPr>
        <p:sp>
          <p:nvSpPr>
            <p:cNvPr id="2125" name="Freeform 96"/>
            <p:cNvSpPr/>
            <p:nvPr/>
          </p:nvSpPr>
          <p:spPr bwMode="auto">
            <a:xfrm>
              <a:off x="4373247" y="1601788"/>
              <a:ext cx="392113" cy="682625"/>
            </a:xfrm>
            <a:custGeom>
              <a:avLst/>
              <a:gdLst>
                <a:gd name="T0" fmla="*/ 235 w 235"/>
                <a:gd name="T1" fmla="*/ 360 h 408"/>
                <a:gd name="T2" fmla="*/ 187 w 235"/>
                <a:gd name="T3" fmla="*/ 408 h 408"/>
                <a:gd name="T4" fmla="*/ 48 w 235"/>
                <a:gd name="T5" fmla="*/ 408 h 408"/>
                <a:gd name="T6" fmla="*/ 0 w 235"/>
                <a:gd name="T7" fmla="*/ 360 h 408"/>
                <a:gd name="T8" fmla="*/ 0 w 235"/>
                <a:gd name="T9" fmla="*/ 48 h 408"/>
                <a:gd name="T10" fmla="*/ 48 w 235"/>
                <a:gd name="T11" fmla="*/ 0 h 408"/>
                <a:gd name="T12" fmla="*/ 187 w 235"/>
                <a:gd name="T13" fmla="*/ 0 h 408"/>
                <a:gd name="T14" fmla="*/ 235 w 235"/>
                <a:gd name="T15" fmla="*/ 48 h 408"/>
                <a:gd name="T16" fmla="*/ 235 w 235"/>
                <a:gd name="T17" fmla="*/ 36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408">
                  <a:moveTo>
                    <a:pt x="235" y="360"/>
                  </a:moveTo>
                  <a:cubicBezTo>
                    <a:pt x="235" y="387"/>
                    <a:pt x="214" y="408"/>
                    <a:pt x="187" y="408"/>
                  </a:cubicBezTo>
                  <a:cubicBezTo>
                    <a:pt x="48" y="408"/>
                    <a:pt x="48" y="408"/>
                    <a:pt x="48" y="408"/>
                  </a:cubicBezTo>
                  <a:cubicBezTo>
                    <a:pt x="21" y="408"/>
                    <a:pt x="0" y="387"/>
                    <a:pt x="0" y="36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214" y="0"/>
                    <a:pt x="235" y="21"/>
                    <a:pt x="235" y="48"/>
                  </a:cubicBezTo>
                  <a:lnTo>
                    <a:pt x="235" y="36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6" name="Rectangle 97"/>
            <p:cNvSpPr>
              <a:spLocks noChangeArrowheads="1"/>
            </p:cNvSpPr>
            <p:nvPr/>
          </p:nvSpPr>
          <p:spPr bwMode="auto">
            <a:xfrm>
              <a:off x="4360547" y="1824038"/>
              <a:ext cx="417513" cy="2393950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7" name="Rectangle 98"/>
            <p:cNvSpPr>
              <a:spLocks noChangeArrowheads="1"/>
            </p:cNvSpPr>
            <p:nvPr/>
          </p:nvSpPr>
          <p:spPr bwMode="auto">
            <a:xfrm>
              <a:off x="4385947" y="1824038"/>
              <a:ext cx="120650" cy="2393950"/>
            </a:xfrm>
            <a:prstGeom prst="rect">
              <a:avLst/>
            </a:prstGeom>
            <a:solidFill>
              <a:srgbClr val="FCFB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8" name="Rectangle 99"/>
            <p:cNvSpPr>
              <a:spLocks noChangeArrowheads="1"/>
            </p:cNvSpPr>
            <p:nvPr/>
          </p:nvSpPr>
          <p:spPr bwMode="auto">
            <a:xfrm>
              <a:off x="4628834" y="1824038"/>
              <a:ext cx="119063" cy="2393950"/>
            </a:xfrm>
            <a:prstGeom prst="rect">
              <a:avLst/>
            </a:prstGeom>
            <a:solidFill>
              <a:srgbClr val="FCFB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9" name="Rectangle 100"/>
            <p:cNvSpPr>
              <a:spLocks noChangeArrowheads="1"/>
            </p:cNvSpPr>
            <p:nvPr/>
          </p:nvSpPr>
          <p:spPr bwMode="auto">
            <a:xfrm>
              <a:off x="4502627" y="1824038"/>
              <a:ext cx="127795" cy="2393950"/>
            </a:xfrm>
            <a:prstGeom prst="rect">
              <a:avLst/>
            </a:prstGeom>
            <a:solidFill>
              <a:srgbClr val="EA55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0" name="Freeform 101"/>
            <p:cNvSpPr/>
            <p:nvPr/>
          </p:nvSpPr>
          <p:spPr bwMode="auto">
            <a:xfrm>
              <a:off x="4360547" y="4217988"/>
              <a:ext cx="417513" cy="333375"/>
            </a:xfrm>
            <a:custGeom>
              <a:avLst/>
              <a:gdLst>
                <a:gd name="T0" fmla="*/ 0 w 263"/>
                <a:gd name="T1" fmla="*/ 0 h 210"/>
                <a:gd name="T2" fmla="*/ 54 w 263"/>
                <a:gd name="T3" fmla="*/ 210 h 210"/>
                <a:gd name="T4" fmla="*/ 207 w 263"/>
                <a:gd name="T5" fmla="*/ 210 h 210"/>
                <a:gd name="T6" fmla="*/ 263 w 263"/>
                <a:gd name="T7" fmla="*/ 0 h 210"/>
                <a:gd name="T8" fmla="*/ 0 w 263"/>
                <a:gd name="T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10">
                  <a:moveTo>
                    <a:pt x="0" y="0"/>
                  </a:moveTo>
                  <a:lnTo>
                    <a:pt x="54" y="210"/>
                  </a:lnTo>
                  <a:lnTo>
                    <a:pt x="207" y="210"/>
                  </a:lnTo>
                  <a:lnTo>
                    <a:pt x="26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1" name="Freeform 102"/>
            <p:cNvSpPr/>
            <p:nvPr/>
          </p:nvSpPr>
          <p:spPr bwMode="auto">
            <a:xfrm>
              <a:off x="4446272" y="4551363"/>
              <a:ext cx="242888" cy="211138"/>
            </a:xfrm>
            <a:custGeom>
              <a:avLst/>
              <a:gdLst>
                <a:gd name="T0" fmla="*/ 145 w 145"/>
                <a:gd name="T1" fmla="*/ 0 h 126"/>
                <a:gd name="T2" fmla="*/ 0 w 145"/>
                <a:gd name="T3" fmla="*/ 0 h 126"/>
                <a:gd name="T4" fmla="*/ 35 w 145"/>
                <a:gd name="T5" fmla="*/ 89 h 126"/>
                <a:gd name="T6" fmla="*/ 74 w 145"/>
                <a:gd name="T7" fmla="*/ 126 h 126"/>
                <a:gd name="T8" fmla="*/ 112 w 145"/>
                <a:gd name="T9" fmla="*/ 89 h 126"/>
                <a:gd name="T10" fmla="*/ 145 w 145"/>
                <a:gd name="T1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26">
                  <a:moveTo>
                    <a:pt x="1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6" y="110"/>
                    <a:pt x="53" y="126"/>
                    <a:pt x="74" y="126"/>
                  </a:cubicBezTo>
                  <a:cubicBezTo>
                    <a:pt x="94" y="126"/>
                    <a:pt x="111" y="109"/>
                    <a:pt x="112" y="89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EA55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6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ru-RU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10</a:t>
            </a:r>
          </a:p>
        </p:txBody>
      </p:sp>
      <p:sp>
        <p:nvSpPr>
          <p:cNvPr id="41" name="Rectangle 39"/>
          <p:cNvSpPr>
            <a:spLocks noChangeArrowheads="1"/>
          </p:cNvSpPr>
          <p:nvPr/>
        </p:nvSpPr>
        <p:spPr bwMode="auto">
          <a:xfrm>
            <a:off x="915670" y="343535"/>
            <a:ext cx="7997190" cy="86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Метод – инструмент для достижения ожидаемого результата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  <p:bldLst>
      <p:bldP spid="2132" grpId="0" animBg="1"/>
      <p:bldP spid="2132" grpId="1" animBg="1"/>
      <p:bldP spid="2133" grpId="0" animBg="1"/>
      <p:bldP spid="2134" grpId="0" animBg="1"/>
      <p:bldP spid="2135" grpId="0" animBg="1"/>
      <p:bldP spid="148" grpId="0" animBg="1"/>
      <p:bldP spid="148" grpId="1" animBg="1"/>
      <p:bldP spid="154" grpId="0"/>
      <p:bldP spid="155" grpId="0" animBg="1"/>
      <p:bldP spid="158" grpId="0"/>
      <p:bldP spid="159" grpId="0" animBg="1"/>
      <p:bldP spid="160" grpId="0"/>
      <p:bldP spid="16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20"/>
          <p:cNvSpPr/>
          <p:nvPr/>
        </p:nvSpPr>
        <p:spPr bwMode="auto">
          <a:xfrm>
            <a:off x="1344930" y="1778635"/>
            <a:ext cx="2625090" cy="737870"/>
          </a:xfrm>
          <a:custGeom>
            <a:avLst/>
            <a:gdLst>
              <a:gd name="T0" fmla="*/ 880 w 1200"/>
              <a:gd name="T1" fmla="*/ 0 h 800"/>
              <a:gd name="T2" fmla="*/ 24 w 1200"/>
              <a:gd name="T3" fmla="*/ 0 h 800"/>
              <a:gd name="T4" fmla="*/ 0 w 1200"/>
              <a:gd name="T5" fmla="*/ 23 h 800"/>
              <a:gd name="T6" fmla="*/ 0 w 1200"/>
              <a:gd name="T7" fmla="*/ 479 h 800"/>
              <a:gd name="T8" fmla="*/ 320 w 1200"/>
              <a:gd name="T9" fmla="*/ 800 h 800"/>
              <a:gd name="T10" fmla="*/ 1176 w 1200"/>
              <a:gd name="T11" fmla="*/ 800 h 800"/>
              <a:gd name="T12" fmla="*/ 1200 w 1200"/>
              <a:gd name="T13" fmla="*/ 775 h 800"/>
              <a:gd name="T14" fmla="*/ 1200 w 1200"/>
              <a:gd name="T15" fmla="*/ 319 h 800"/>
              <a:gd name="T16" fmla="*/ 880 w 1200"/>
              <a:gd name="T17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0" h="800">
                <a:moveTo>
                  <a:pt x="880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479"/>
                  <a:pt x="0" y="479"/>
                  <a:pt x="0" y="479"/>
                </a:cubicBezTo>
                <a:cubicBezTo>
                  <a:pt x="0" y="656"/>
                  <a:pt x="144" y="800"/>
                  <a:pt x="320" y="800"/>
                </a:cubicBezTo>
                <a:cubicBezTo>
                  <a:pt x="1176" y="800"/>
                  <a:pt x="1176" y="800"/>
                  <a:pt x="1176" y="800"/>
                </a:cubicBezTo>
                <a:cubicBezTo>
                  <a:pt x="1190" y="800"/>
                  <a:pt x="1200" y="788"/>
                  <a:pt x="1200" y="775"/>
                </a:cubicBezTo>
                <a:cubicBezTo>
                  <a:pt x="1200" y="319"/>
                  <a:pt x="1200" y="319"/>
                  <a:pt x="1200" y="319"/>
                </a:cubicBezTo>
                <a:cubicBezTo>
                  <a:pt x="1200" y="142"/>
                  <a:pt x="1057" y="0"/>
                  <a:pt x="880" y="0"/>
                </a:cubicBezTo>
                <a:close/>
              </a:path>
            </a:pathLst>
          </a:custGeom>
          <a:solidFill>
            <a:srgbClr val="FCFBF7"/>
          </a:solidFill>
          <a:ln w="6350">
            <a:solidFill>
              <a:srgbClr val="EA55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ln w="6350">
                <a:noFill/>
              </a:ln>
              <a:gradFill flip="none" rotWithShape="1">
                <a:gsLst>
                  <a:gs pos="73000">
                    <a:srgbClr val="00C373"/>
                  </a:gs>
                  <a:gs pos="88000">
                    <a:srgbClr val="08ECDB"/>
                  </a:gs>
                  <a:gs pos="29000">
                    <a:srgbClr val="00C373"/>
                  </a:gs>
                  <a:gs pos="72000">
                    <a:srgbClr val="08ECDB"/>
                  </a:gs>
                </a:gsLst>
                <a:lin ang="1200000" scaled="0"/>
                <a:tileRect/>
              </a:gra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15" name="Freeform 21"/>
          <p:cNvSpPr/>
          <p:nvPr/>
        </p:nvSpPr>
        <p:spPr bwMode="auto">
          <a:xfrm>
            <a:off x="5173980" y="1778635"/>
            <a:ext cx="2453640" cy="704850"/>
          </a:xfrm>
          <a:custGeom>
            <a:avLst/>
            <a:gdLst>
              <a:gd name="T0" fmla="*/ 1174 w 1200"/>
              <a:gd name="T1" fmla="*/ 0 h 800"/>
              <a:gd name="T2" fmla="*/ 318 w 1200"/>
              <a:gd name="T3" fmla="*/ 0 h 800"/>
              <a:gd name="T4" fmla="*/ 0 w 1200"/>
              <a:gd name="T5" fmla="*/ 319 h 800"/>
              <a:gd name="T6" fmla="*/ 0 w 1200"/>
              <a:gd name="T7" fmla="*/ 775 h 800"/>
              <a:gd name="T8" fmla="*/ 22 w 1200"/>
              <a:gd name="T9" fmla="*/ 800 h 800"/>
              <a:gd name="T10" fmla="*/ 878 w 1200"/>
              <a:gd name="T11" fmla="*/ 800 h 800"/>
              <a:gd name="T12" fmla="*/ 1200 w 1200"/>
              <a:gd name="T13" fmla="*/ 479 h 800"/>
              <a:gd name="T14" fmla="*/ 1200 w 1200"/>
              <a:gd name="T15" fmla="*/ 23 h 800"/>
              <a:gd name="T16" fmla="*/ 1174 w 1200"/>
              <a:gd name="T17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0" h="800">
                <a:moveTo>
                  <a:pt x="117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141" y="0"/>
                  <a:pt x="0" y="142"/>
                  <a:pt x="0" y="319"/>
                </a:cubicBezTo>
                <a:cubicBezTo>
                  <a:pt x="0" y="775"/>
                  <a:pt x="0" y="775"/>
                  <a:pt x="0" y="775"/>
                </a:cubicBezTo>
                <a:cubicBezTo>
                  <a:pt x="0" y="788"/>
                  <a:pt x="9" y="800"/>
                  <a:pt x="22" y="800"/>
                </a:cubicBezTo>
                <a:cubicBezTo>
                  <a:pt x="878" y="800"/>
                  <a:pt x="878" y="800"/>
                  <a:pt x="878" y="800"/>
                </a:cubicBezTo>
                <a:cubicBezTo>
                  <a:pt x="1055" y="800"/>
                  <a:pt x="1200" y="656"/>
                  <a:pt x="1200" y="479"/>
                </a:cubicBezTo>
                <a:cubicBezTo>
                  <a:pt x="1200" y="23"/>
                  <a:pt x="1200" y="23"/>
                  <a:pt x="1200" y="23"/>
                </a:cubicBezTo>
                <a:cubicBezTo>
                  <a:pt x="1200" y="10"/>
                  <a:pt x="1187" y="0"/>
                  <a:pt x="1174" y="0"/>
                </a:cubicBezTo>
                <a:close/>
              </a:path>
            </a:pathLst>
          </a:custGeom>
          <a:solidFill>
            <a:srgbClr val="FCFBF7"/>
          </a:solidFill>
          <a:ln w="6350">
            <a:solidFill>
              <a:srgbClr val="EA55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ln w="6350">
                <a:noFill/>
              </a:ln>
              <a:gradFill flip="none" rotWithShape="1">
                <a:gsLst>
                  <a:gs pos="73000">
                    <a:srgbClr val="00C373"/>
                  </a:gs>
                  <a:gs pos="88000">
                    <a:srgbClr val="08ECDB"/>
                  </a:gs>
                  <a:gs pos="29000">
                    <a:srgbClr val="00C373"/>
                  </a:gs>
                  <a:gs pos="72000">
                    <a:srgbClr val="08ECDB"/>
                  </a:gs>
                </a:gsLst>
                <a:lin ang="1200000" scaled="0"/>
                <a:tileRect/>
              </a:gra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16" name="Freeform 22"/>
          <p:cNvSpPr/>
          <p:nvPr/>
        </p:nvSpPr>
        <p:spPr bwMode="auto">
          <a:xfrm>
            <a:off x="1344930" y="2888615"/>
            <a:ext cx="2625090" cy="657225"/>
          </a:xfrm>
          <a:custGeom>
            <a:avLst/>
            <a:gdLst>
              <a:gd name="T0" fmla="*/ 1176 w 1200"/>
              <a:gd name="T1" fmla="*/ 0 h 800"/>
              <a:gd name="T2" fmla="*/ 320 w 1200"/>
              <a:gd name="T3" fmla="*/ 0 h 800"/>
              <a:gd name="T4" fmla="*/ 0 w 1200"/>
              <a:gd name="T5" fmla="*/ 321 h 800"/>
              <a:gd name="T6" fmla="*/ 0 w 1200"/>
              <a:gd name="T7" fmla="*/ 777 h 800"/>
              <a:gd name="T8" fmla="*/ 24 w 1200"/>
              <a:gd name="T9" fmla="*/ 800 h 800"/>
              <a:gd name="T10" fmla="*/ 880 w 1200"/>
              <a:gd name="T11" fmla="*/ 800 h 800"/>
              <a:gd name="T12" fmla="*/ 1200 w 1200"/>
              <a:gd name="T13" fmla="*/ 481 h 800"/>
              <a:gd name="T14" fmla="*/ 1200 w 1200"/>
              <a:gd name="T15" fmla="*/ 25 h 800"/>
              <a:gd name="T16" fmla="*/ 1176 w 1200"/>
              <a:gd name="T17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0" h="800">
                <a:moveTo>
                  <a:pt x="1176" y="0"/>
                </a:moveTo>
                <a:cubicBezTo>
                  <a:pt x="320" y="0"/>
                  <a:pt x="320" y="0"/>
                  <a:pt x="320" y="0"/>
                </a:cubicBezTo>
                <a:cubicBezTo>
                  <a:pt x="144" y="0"/>
                  <a:pt x="0" y="144"/>
                  <a:pt x="0" y="321"/>
                </a:cubicBezTo>
                <a:cubicBezTo>
                  <a:pt x="0" y="777"/>
                  <a:pt x="0" y="777"/>
                  <a:pt x="0" y="777"/>
                </a:cubicBezTo>
                <a:cubicBezTo>
                  <a:pt x="0" y="790"/>
                  <a:pt x="11" y="800"/>
                  <a:pt x="24" y="800"/>
                </a:cubicBezTo>
                <a:cubicBezTo>
                  <a:pt x="880" y="800"/>
                  <a:pt x="880" y="800"/>
                  <a:pt x="880" y="800"/>
                </a:cubicBezTo>
                <a:cubicBezTo>
                  <a:pt x="1057" y="800"/>
                  <a:pt x="1200" y="658"/>
                  <a:pt x="1200" y="481"/>
                </a:cubicBezTo>
                <a:cubicBezTo>
                  <a:pt x="1200" y="25"/>
                  <a:pt x="1200" y="25"/>
                  <a:pt x="1200" y="25"/>
                </a:cubicBezTo>
                <a:cubicBezTo>
                  <a:pt x="1200" y="12"/>
                  <a:pt x="1190" y="0"/>
                  <a:pt x="1176" y="0"/>
                </a:cubicBezTo>
                <a:close/>
              </a:path>
            </a:pathLst>
          </a:custGeom>
          <a:solidFill>
            <a:srgbClr val="FCFBF7"/>
          </a:solidFill>
          <a:ln w="6350">
            <a:solidFill>
              <a:srgbClr val="EA55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ln w="6350">
                <a:noFill/>
              </a:ln>
              <a:gradFill flip="none" rotWithShape="1">
                <a:gsLst>
                  <a:gs pos="73000">
                    <a:srgbClr val="00C373"/>
                  </a:gs>
                  <a:gs pos="88000">
                    <a:srgbClr val="08ECDB"/>
                  </a:gs>
                  <a:gs pos="29000">
                    <a:srgbClr val="00C373"/>
                  </a:gs>
                  <a:gs pos="72000">
                    <a:srgbClr val="08ECDB"/>
                  </a:gs>
                </a:gsLst>
                <a:lin ang="1200000" scaled="0"/>
                <a:tileRect/>
              </a:gra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17" name="Freeform 23"/>
          <p:cNvSpPr/>
          <p:nvPr/>
        </p:nvSpPr>
        <p:spPr bwMode="auto">
          <a:xfrm>
            <a:off x="5173980" y="2889250"/>
            <a:ext cx="2451735" cy="704850"/>
          </a:xfrm>
          <a:custGeom>
            <a:avLst/>
            <a:gdLst>
              <a:gd name="T0" fmla="*/ 878 w 1200"/>
              <a:gd name="T1" fmla="*/ 0 h 800"/>
              <a:gd name="T2" fmla="*/ 22 w 1200"/>
              <a:gd name="T3" fmla="*/ 0 h 800"/>
              <a:gd name="T4" fmla="*/ 0 w 1200"/>
              <a:gd name="T5" fmla="*/ 25 h 800"/>
              <a:gd name="T6" fmla="*/ 0 w 1200"/>
              <a:gd name="T7" fmla="*/ 481 h 800"/>
              <a:gd name="T8" fmla="*/ 318 w 1200"/>
              <a:gd name="T9" fmla="*/ 800 h 800"/>
              <a:gd name="T10" fmla="*/ 1174 w 1200"/>
              <a:gd name="T11" fmla="*/ 800 h 800"/>
              <a:gd name="T12" fmla="*/ 1200 w 1200"/>
              <a:gd name="T13" fmla="*/ 777 h 800"/>
              <a:gd name="T14" fmla="*/ 1200 w 1200"/>
              <a:gd name="T15" fmla="*/ 321 h 800"/>
              <a:gd name="T16" fmla="*/ 878 w 1200"/>
              <a:gd name="T17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0" h="800">
                <a:moveTo>
                  <a:pt x="878" y="0"/>
                </a:moveTo>
                <a:cubicBezTo>
                  <a:pt x="22" y="0"/>
                  <a:pt x="22" y="0"/>
                  <a:pt x="22" y="0"/>
                </a:cubicBezTo>
                <a:cubicBezTo>
                  <a:pt x="9" y="0"/>
                  <a:pt x="0" y="12"/>
                  <a:pt x="0" y="25"/>
                </a:cubicBezTo>
                <a:cubicBezTo>
                  <a:pt x="0" y="481"/>
                  <a:pt x="0" y="481"/>
                  <a:pt x="0" y="481"/>
                </a:cubicBezTo>
                <a:cubicBezTo>
                  <a:pt x="0" y="658"/>
                  <a:pt x="141" y="800"/>
                  <a:pt x="318" y="800"/>
                </a:cubicBezTo>
                <a:cubicBezTo>
                  <a:pt x="1174" y="800"/>
                  <a:pt x="1174" y="800"/>
                  <a:pt x="1174" y="800"/>
                </a:cubicBezTo>
                <a:cubicBezTo>
                  <a:pt x="1187" y="800"/>
                  <a:pt x="1200" y="790"/>
                  <a:pt x="1200" y="777"/>
                </a:cubicBezTo>
                <a:cubicBezTo>
                  <a:pt x="1200" y="321"/>
                  <a:pt x="1200" y="321"/>
                  <a:pt x="1200" y="321"/>
                </a:cubicBezTo>
                <a:cubicBezTo>
                  <a:pt x="1200" y="144"/>
                  <a:pt x="1055" y="0"/>
                  <a:pt x="878" y="0"/>
                </a:cubicBezTo>
                <a:close/>
              </a:path>
            </a:pathLst>
          </a:custGeom>
          <a:solidFill>
            <a:srgbClr val="FCFBF7"/>
          </a:solidFill>
          <a:ln w="6350">
            <a:solidFill>
              <a:srgbClr val="EA55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ln w="6350">
                <a:noFill/>
              </a:ln>
              <a:gradFill flip="none" rotWithShape="1">
                <a:gsLst>
                  <a:gs pos="73000">
                    <a:srgbClr val="00C373"/>
                  </a:gs>
                  <a:gs pos="88000">
                    <a:srgbClr val="08ECDB"/>
                  </a:gs>
                  <a:gs pos="29000">
                    <a:srgbClr val="00C373"/>
                  </a:gs>
                  <a:gs pos="72000">
                    <a:srgbClr val="08ECDB"/>
                  </a:gs>
                </a:gsLst>
                <a:lin ang="1200000" scaled="0"/>
                <a:tileRect/>
              </a:gra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695819" y="1626344"/>
            <a:ext cx="1751052" cy="2924532"/>
            <a:chOff x="3695819" y="1490836"/>
            <a:chExt cx="1751052" cy="2924532"/>
          </a:xfrm>
          <a:solidFill>
            <a:srgbClr val="EA5514"/>
          </a:solidFill>
          <a:effectLst/>
        </p:grpSpPr>
        <p:sp>
          <p:nvSpPr>
            <p:cNvPr id="18" name="Freeform 24"/>
            <p:cNvSpPr/>
            <p:nvPr/>
          </p:nvSpPr>
          <p:spPr bwMode="auto">
            <a:xfrm>
              <a:off x="3949898" y="1746880"/>
              <a:ext cx="1241584" cy="1721584"/>
            </a:xfrm>
            <a:custGeom>
              <a:avLst/>
              <a:gdLst>
                <a:gd name="T0" fmla="*/ 811 w 948"/>
                <a:gd name="T1" fmla="*/ 852 h 1311"/>
                <a:gd name="T2" fmla="*/ 718 w 948"/>
                <a:gd name="T3" fmla="*/ 1002 h 1311"/>
                <a:gd name="T4" fmla="*/ 626 w 948"/>
                <a:gd name="T5" fmla="*/ 1247 h 1311"/>
                <a:gd name="T6" fmla="*/ 544 w 948"/>
                <a:gd name="T7" fmla="*/ 1311 h 1311"/>
                <a:gd name="T8" fmla="*/ 405 w 948"/>
                <a:gd name="T9" fmla="*/ 1311 h 1311"/>
                <a:gd name="T10" fmla="*/ 322 w 948"/>
                <a:gd name="T11" fmla="*/ 1247 h 1311"/>
                <a:gd name="T12" fmla="*/ 230 w 948"/>
                <a:gd name="T13" fmla="*/ 1002 h 1311"/>
                <a:gd name="T14" fmla="*/ 138 w 948"/>
                <a:gd name="T15" fmla="*/ 852 h 1311"/>
                <a:gd name="T16" fmla="*/ 0 w 948"/>
                <a:gd name="T17" fmla="*/ 442 h 1311"/>
                <a:gd name="T18" fmla="*/ 136 w 948"/>
                <a:gd name="T19" fmla="*/ 135 h 1311"/>
                <a:gd name="T20" fmla="*/ 474 w 948"/>
                <a:gd name="T21" fmla="*/ 0 h 1311"/>
                <a:gd name="T22" fmla="*/ 812 w 948"/>
                <a:gd name="T23" fmla="*/ 135 h 1311"/>
                <a:gd name="T24" fmla="*/ 948 w 948"/>
                <a:gd name="T25" fmla="*/ 442 h 1311"/>
                <a:gd name="T26" fmla="*/ 811 w 948"/>
                <a:gd name="T27" fmla="*/ 852 h 1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8" h="1311">
                  <a:moveTo>
                    <a:pt x="811" y="852"/>
                  </a:moveTo>
                  <a:cubicBezTo>
                    <a:pt x="782" y="896"/>
                    <a:pt x="749" y="946"/>
                    <a:pt x="718" y="1002"/>
                  </a:cubicBezTo>
                  <a:cubicBezTo>
                    <a:pt x="672" y="1087"/>
                    <a:pt x="644" y="1171"/>
                    <a:pt x="626" y="1247"/>
                  </a:cubicBezTo>
                  <a:cubicBezTo>
                    <a:pt x="617" y="1285"/>
                    <a:pt x="583" y="1311"/>
                    <a:pt x="544" y="1311"/>
                  </a:cubicBezTo>
                  <a:cubicBezTo>
                    <a:pt x="405" y="1311"/>
                    <a:pt x="405" y="1311"/>
                    <a:pt x="405" y="1311"/>
                  </a:cubicBezTo>
                  <a:cubicBezTo>
                    <a:pt x="365" y="1311"/>
                    <a:pt x="332" y="1285"/>
                    <a:pt x="322" y="1247"/>
                  </a:cubicBezTo>
                  <a:cubicBezTo>
                    <a:pt x="305" y="1171"/>
                    <a:pt x="276" y="1087"/>
                    <a:pt x="230" y="1002"/>
                  </a:cubicBezTo>
                  <a:cubicBezTo>
                    <a:pt x="199" y="946"/>
                    <a:pt x="166" y="896"/>
                    <a:pt x="138" y="852"/>
                  </a:cubicBezTo>
                  <a:cubicBezTo>
                    <a:pt x="55" y="727"/>
                    <a:pt x="0" y="644"/>
                    <a:pt x="0" y="442"/>
                  </a:cubicBezTo>
                  <a:cubicBezTo>
                    <a:pt x="0" y="328"/>
                    <a:pt x="49" y="219"/>
                    <a:pt x="136" y="135"/>
                  </a:cubicBezTo>
                  <a:cubicBezTo>
                    <a:pt x="227" y="48"/>
                    <a:pt x="347" y="0"/>
                    <a:pt x="474" y="0"/>
                  </a:cubicBezTo>
                  <a:cubicBezTo>
                    <a:pt x="601" y="0"/>
                    <a:pt x="721" y="48"/>
                    <a:pt x="812" y="135"/>
                  </a:cubicBezTo>
                  <a:cubicBezTo>
                    <a:pt x="900" y="219"/>
                    <a:pt x="948" y="328"/>
                    <a:pt x="948" y="442"/>
                  </a:cubicBezTo>
                  <a:cubicBezTo>
                    <a:pt x="948" y="644"/>
                    <a:pt x="893" y="727"/>
                    <a:pt x="811" y="852"/>
                  </a:cubicBezTo>
                  <a:close/>
                </a:path>
              </a:pathLst>
            </a:custGeom>
            <a:solidFill>
              <a:srgbClr val="FCFBF7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695819" y="1490836"/>
              <a:ext cx="1751052" cy="2924532"/>
              <a:chOff x="3695819" y="1490836"/>
              <a:chExt cx="1751052" cy="2924532"/>
            </a:xfrm>
            <a:grpFill/>
          </p:grpSpPr>
          <p:sp>
            <p:nvSpPr>
              <p:cNvPr id="19" name="Freeform 25"/>
              <p:cNvSpPr>
                <a:spLocks noEditPoints="1"/>
              </p:cNvSpPr>
              <p:nvPr/>
            </p:nvSpPr>
            <p:spPr bwMode="auto">
              <a:xfrm>
                <a:off x="3695819" y="1490836"/>
                <a:ext cx="1751052" cy="2233672"/>
              </a:xfrm>
              <a:custGeom>
                <a:avLst/>
                <a:gdLst>
                  <a:gd name="T0" fmla="*/ 668 w 1337"/>
                  <a:gd name="T1" fmla="*/ 0 h 1701"/>
                  <a:gd name="T2" fmla="*/ 0 w 1337"/>
                  <a:gd name="T3" fmla="*/ 637 h 1701"/>
                  <a:gd name="T4" fmla="*/ 253 w 1337"/>
                  <a:gd name="T5" fmla="*/ 1290 h 1701"/>
                  <a:gd name="T6" fmla="*/ 348 w 1337"/>
                  <a:gd name="T7" fmla="*/ 1623 h 1701"/>
                  <a:gd name="T8" fmla="*/ 432 w 1337"/>
                  <a:gd name="T9" fmla="*/ 1701 h 1701"/>
                  <a:gd name="T10" fmla="*/ 668 w 1337"/>
                  <a:gd name="T11" fmla="*/ 1701 h 1701"/>
                  <a:gd name="T12" fmla="*/ 904 w 1337"/>
                  <a:gd name="T13" fmla="*/ 1701 h 1701"/>
                  <a:gd name="T14" fmla="*/ 988 w 1337"/>
                  <a:gd name="T15" fmla="*/ 1623 h 1701"/>
                  <a:gd name="T16" fmla="*/ 1084 w 1337"/>
                  <a:gd name="T17" fmla="*/ 1290 h 1701"/>
                  <a:gd name="T18" fmla="*/ 1337 w 1337"/>
                  <a:gd name="T19" fmla="*/ 637 h 1701"/>
                  <a:gd name="T20" fmla="*/ 668 w 1337"/>
                  <a:gd name="T21" fmla="*/ 0 h 1701"/>
                  <a:gd name="T22" fmla="*/ 1005 w 1337"/>
                  <a:gd name="T23" fmla="*/ 1047 h 1701"/>
                  <a:gd name="T24" fmla="*/ 912 w 1337"/>
                  <a:gd name="T25" fmla="*/ 1197 h 1701"/>
                  <a:gd name="T26" fmla="*/ 820 w 1337"/>
                  <a:gd name="T27" fmla="*/ 1442 h 1701"/>
                  <a:gd name="T28" fmla="*/ 738 w 1337"/>
                  <a:gd name="T29" fmla="*/ 1506 h 1701"/>
                  <a:gd name="T30" fmla="*/ 599 w 1337"/>
                  <a:gd name="T31" fmla="*/ 1506 h 1701"/>
                  <a:gd name="T32" fmla="*/ 516 w 1337"/>
                  <a:gd name="T33" fmla="*/ 1442 h 1701"/>
                  <a:gd name="T34" fmla="*/ 424 w 1337"/>
                  <a:gd name="T35" fmla="*/ 1197 h 1701"/>
                  <a:gd name="T36" fmla="*/ 332 w 1337"/>
                  <a:gd name="T37" fmla="*/ 1047 h 1701"/>
                  <a:gd name="T38" fmla="*/ 194 w 1337"/>
                  <a:gd name="T39" fmla="*/ 637 h 1701"/>
                  <a:gd name="T40" fmla="*/ 330 w 1337"/>
                  <a:gd name="T41" fmla="*/ 330 h 1701"/>
                  <a:gd name="T42" fmla="*/ 668 w 1337"/>
                  <a:gd name="T43" fmla="*/ 195 h 1701"/>
                  <a:gd name="T44" fmla="*/ 1006 w 1337"/>
                  <a:gd name="T45" fmla="*/ 330 h 1701"/>
                  <a:gd name="T46" fmla="*/ 1142 w 1337"/>
                  <a:gd name="T47" fmla="*/ 637 h 1701"/>
                  <a:gd name="T48" fmla="*/ 1005 w 1337"/>
                  <a:gd name="T49" fmla="*/ 1047 h 1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37" h="1701">
                    <a:moveTo>
                      <a:pt x="668" y="0"/>
                    </a:moveTo>
                    <a:cubicBezTo>
                      <a:pt x="299" y="0"/>
                      <a:pt x="0" y="293"/>
                      <a:pt x="0" y="637"/>
                    </a:cubicBezTo>
                    <a:cubicBezTo>
                      <a:pt x="0" y="981"/>
                      <a:pt x="142" y="1087"/>
                      <a:pt x="253" y="1290"/>
                    </a:cubicBezTo>
                    <a:cubicBezTo>
                      <a:pt x="321" y="1417"/>
                      <a:pt x="342" y="1545"/>
                      <a:pt x="348" y="1623"/>
                    </a:cubicBezTo>
                    <a:cubicBezTo>
                      <a:pt x="352" y="1667"/>
                      <a:pt x="388" y="1701"/>
                      <a:pt x="432" y="1701"/>
                    </a:cubicBezTo>
                    <a:cubicBezTo>
                      <a:pt x="668" y="1701"/>
                      <a:pt x="668" y="1701"/>
                      <a:pt x="668" y="1701"/>
                    </a:cubicBezTo>
                    <a:cubicBezTo>
                      <a:pt x="904" y="1701"/>
                      <a:pt x="904" y="1701"/>
                      <a:pt x="904" y="1701"/>
                    </a:cubicBezTo>
                    <a:cubicBezTo>
                      <a:pt x="948" y="1701"/>
                      <a:pt x="985" y="1667"/>
                      <a:pt x="988" y="1623"/>
                    </a:cubicBezTo>
                    <a:cubicBezTo>
                      <a:pt x="994" y="1545"/>
                      <a:pt x="1015" y="1417"/>
                      <a:pt x="1084" y="1290"/>
                    </a:cubicBezTo>
                    <a:cubicBezTo>
                      <a:pt x="1194" y="1087"/>
                      <a:pt x="1337" y="981"/>
                      <a:pt x="1337" y="637"/>
                    </a:cubicBezTo>
                    <a:cubicBezTo>
                      <a:pt x="1337" y="293"/>
                      <a:pt x="1037" y="0"/>
                      <a:pt x="668" y="0"/>
                    </a:cubicBezTo>
                    <a:close/>
                    <a:moveTo>
                      <a:pt x="1005" y="1047"/>
                    </a:moveTo>
                    <a:cubicBezTo>
                      <a:pt x="976" y="1091"/>
                      <a:pt x="943" y="1141"/>
                      <a:pt x="912" y="1197"/>
                    </a:cubicBezTo>
                    <a:cubicBezTo>
                      <a:pt x="866" y="1282"/>
                      <a:pt x="838" y="1366"/>
                      <a:pt x="820" y="1442"/>
                    </a:cubicBezTo>
                    <a:cubicBezTo>
                      <a:pt x="811" y="1480"/>
                      <a:pt x="777" y="1506"/>
                      <a:pt x="738" y="1506"/>
                    </a:cubicBezTo>
                    <a:cubicBezTo>
                      <a:pt x="599" y="1506"/>
                      <a:pt x="599" y="1506"/>
                      <a:pt x="599" y="1506"/>
                    </a:cubicBezTo>
                    <a:cubicBezTo>
                      <a:pt x="559" y="1506"/>
                      <a:pt x="526" y="1480"/>
                      <a:pt x="516" y="1442"/>
                    </a:cubicBezTo>
                    <a:cubicBezTo>
                      <a:pt x="499" y="1366"/>
                      <a:pt x="470" y="1282"/>
                      <a:pt x="424" y="1197"/>
                    </a:cubicBezTo>
                    <a:cubicBezTo>
                      <a:pt x="393" y="1141"/>
                      <a:pt x="360" y="1091"/>
                      <a:pt x="332" y="1047"/>
                    </a:cubicBezTo>
                    <a:cubicBezTo>
                      <a:pt x="249" y="922"/>
                      <a:pt x="194" y="839"/>
                      <a:pt x="194" y="637"/>
                    </a:cubicBezTo>
                    <a:cubicBezTo>
                      <a:pt x="194" y="523"/>
                      <a:pt x="243" y="414"/>
                      <a:pt x="330" y="330"/>
                    </a:cubicBezTo>
                    <a:cubicBezTo>
                      <a:pt x="421" y="243"/>
                      <a:pt x="541" y="195"/>
                      <a:pt x="668" y="195"/>
                    </a:cubicBezTo>
                    <a:cubicBezTo>
                      <a:pt x="795" y="195"/>
                      <a:pt x="915" y="243"/>
                      <a:pt x="1006" y="330"/>
                    </a:cubicBezTo>
                    <a:cubicBezTo>
                      <a:pt x="1094" y="414"/>
                      <a:pt x="1142" y="523"/>
                      <a:pt x="1142" y="637"/>
                    </a:cubicBezTo>
                    <a:cubicBezTo>
                      <a:pt x="1142" y="839"/>
                      <a:pt x="1087" y="922"/>
                      <a:pt x="1005" y="1047"/>
                    </a:cubicBez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ln w="6350">
                    <a:noFill/>
                  </a:ln>
                  <a:solidFill>
                    <a:schemeClr val="bg1"/>
                  </a:solidFill>
                  <a:latin typeface="Impact" panose="020B0806030902050204" pitchFamily="34" charset="0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4154210" y="3767727"/>
                <a:ext cx="832961" cy="186631"/>
              </a:xfrm>
              <a:custGeom>
                <a:avLst/>
                <a:gdLst>
                  <a:gd name="T0" fmla="*/ 565 w 636"/>
                  <a:gd name="T1" fmla="*/ 0 h 142"/>
                  <a:gd name="T2" fmla="*/ 71 w 636"/>
                  <a:gd name="T3" fmla="*/ 0 h 142"/>
                  <a:gd name="T4" fmla="*/ 0 w 636"/>
                  <a:gd name="T5" fmla="*/ 71 h 142"/>
                  <a:gd name="T6" fmla="*/ 71 w 636"/>
                  <a:gd name="T7" fmla="*/ 142 h 142"/>
                  <a:gd name="T8" fmla="*/ 565 w 636"/>
                  <a:gd name="T9" fmla="*/ 142 h 142"/>
                  <a:gd name="T10" fmla="*/ 636 w 636"/>
                  <a:gd name="T11" fmla="*/ 71 h 142"/>
                  <a:gd name="T12" fmla="*/ 565 w 636"/>
                  <a:gd name="T13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6" h="142">
                    <a:moveTo>
                      <a:pt x="565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32" y="0"/>
                      <a:pt x="0" y="32"/>
                      <a:pt x="0" y="71"/>
                    </a:cubicBezTo>
                    <a:cubicBezTo>
                      <a:pt x="0" y="110"/>
                      <a:pt x="32" y="142"/>
                      <a:pt x="71" y="142"/>
                    </a:cubicBezTo>
                    <a:cubicBezTo>
                      <a:pt x="565" y="142"/>
                      <a:pt x="565" y="142"/>
                      <a:pt x="565" y="142"/>
                    </a:cubicBezTo>
                    <a:cubicBezTo>
                      <a:pt x="604" y="142"/>
                      <a:pt x="636" y="110"/>
                      <a:pt x="636" y="71"/>
                    </a:cubicBezTo>
                    <a:cubicBezTo>
                      <a:pt x="636" y="32"/>
                      <a:pt x="604" y="0"/>
                      <a:pt x="565" y="0"/>
                    </a:cubicBez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ln w="6350">
                    <a:noFill/>
                  </a:ln>
                  <a:solidFill>
                    <a:schemeClr val="bg1"/>
                  </a:solidFill>
                  <a:latin typeface="Impact" panose="020B0806030902050204" pitchFamily="34" charset="0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1" name="Freeform 27"/>
              <p:cNvSpPr/>
              <p:nvPr/>
            </p:nvSpPr>
            <p:spPr bwMode="auto">
              <a:xfrm>
                <a:off x="4154210" y="3997577"/>
                <a:ext cx="832961" cy="187940"/>
              </a:xfrm>
              <a:custGeom>
                <a:avLst/>
                <a:gdLst>
                  <a:gd name="T0" fmla="*/ 565 w 636"/>
                  <a:gd name="T1" fmla="*/ 0 h 143"/>
                  <a:gd name="T2" fmla="*/ 71 w 636"/>
                  <a:gd name="T3" fmla="*/ 0 h 143"/>
                  <a:gd name="T4" fmla="*/ 0 w 636"/>
                  <a:gd name="T5" fmla="*/ 71 h 143"/>
                  <a:gd name="T6" fmla="*/ 71 w 636"/>
                  <a:gd name="T7" fmla="*/ 143 h 143"/>
                  <a:gd name="T8" fmla="*/ 565 w 636"/>
                  <a:gd name="T9" fmla="*/ 143 h 143"/>
                  <a:gd name="T10" fmla="*/ 636 w 636"/>
                  <a:gd name="T11" fmla="*/ 71 h 143"/>
                  <a:gd name="T12" fmla="*/ 565 w 636"/>
                  <a:gd name="T13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6" h="143">
                    <a:moveTo>
                      <a:pt x="565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32" y="0"/>
                      <a:pt x="0" y="32"/>
                      <a:pt x="0" y="71"/>
                    </a:cubicBezTo>
                    <a:cubicBezTo>
                      <a:pt x="0" y="111"/>
                      <a:pt x="32" y="143"/>
                      <a:pt x="71" y="143"/>
                    </a:cubicBezTo>
                    <a:cubicBezTo>
                      <a:pt x="565" y="143"/>
                      <a:pt x="565" y="143"/>
                      <a:pt x="565" y="143"/>
                    </a:cubicBezTo>
                    <a:cubicBezTo>
                      <a:pt x="604" y="143"/>
                      <a:pt x="636" y="111"/>
                      <a:pt x="636" y="71"/>
                    </a:cubicBezTo>
                    <a:cubicBezTo>
                      <a:pt x="636" y="32"/>
                      <a:pt x="604" y="0"/>
                      <a:pt x="565" y="0"/>
                    </a:cubicBez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ln w="6350">
                    <a:noFill/>
                  </a:ln>
                  <a:solidFill>
                    <a:schemeClr val="bg1"/>
                  </a:solidFill>
                  <a:latin typeface="Impact" panose="020B0806030902050204" pitchFamily="34" charset="0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2" name="Freeform 28"/>
              <p:cNvSpPr/>
              <p:nvPr/>
            </p:nvSpPr>
            <p:spPr bwMode="auto">
              <a:xfrm>
                <a:off x="4286488" y="4227428"/>
                <a:ext cx="569714" cy="187940"/>
              </a:xfrm>
              <a:custGeom>
                <a:avLst/>
                <a:gdLst>
                  <a:gd name="T0" fmla="*/ 363 w 435"/>
                  <a:gd name="T1" fmla="*/ 0 h 143"/>
                  <a:gd name="T2" fmla="*/ 71 w 435"/>
                  <a:gd name="T3" fmla="*/ 0 h 143"/>
                  <a:gd name="T4" fmla="*/ 0 w 435"/>
                  <a:gd name="T5" fmla="*/ 71 h 143"/>
                  <a:gd name="T6" fmla="*/ 71 w 435"/>
                  <a:gd name="T7" fmla="*/ 143 h 143"/>
                  <a:gd name="T8" fmla="*/ 363 w 435"/>
                  <a:gd name="T9" fmla="*/ 143 h 143"/>
                  <a:gd name="T10" fmla="*/ 435 w 435"/>
                  <a:gd name="T11" fmla="*/ 71 h 143"/>
                  <a:gd name="T12" fmla="*/ 363 w 435"/>
                  <a:gd name="T13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5" h="143">
                    <a:moveTo>
                      <a:pt x="363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32" y="0"/>
                      <a:pt x="0" y="32"/>
                      <a:pt x="0" y="71"/>
                    </a:cubicBezTo>
                    <a:cubicBezTo>
                      <a:pt x="0" y="111"/>
                      <a:pt x="32" y="143"/>
                      <a:pt x="71" y="143"/>
                    </a:cubicBezTo>
                    <a:cubicBezTo>
                      <a:pt x="363" y="143"/>
                      <a:pt x="363" y="143"/>
                      <a:pt x="363" y="143"/>
                    </a:cubicBezTo>
                    <a:cubicBezTo>
                      <a:pt x="403" y="143"/>
                      <a:pt x="435" y="111"/>
                      <a:pt x="435" y="71"/>
                    </a:cubicBezTo>
                    <a:cubicBezTo>
                      <a:pt x="435" y="32"/>
                      <a:pt x="403" y="0"/>
                      <a:pt x="363" y="0"/>
                    </a:cubicBez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ln w="6350">
                    <a:noFill/>
                  </a:ln>
                  <a:solidFill>
                    <a:schemeClr val="bg1"/>
                  </a:solidFill>
                  <a:latin typeface="Impact" panose="020B0806030902050204" pitchFamily="34" charset="0"/>
                  <a:ea typeface="Microsoft YaHei" panose="020B0503020204020204" pitchFamily="34" charset="-122"/>
                </a:endParaRPr>
              </a:p>
            </p:txBody>
          </p:sp>
        </p:grpSp>
      </p:grpSp>
      <p:sp>
        <p:nvSpPr>
          <p:cNvPr id="33" name="Text Box 38"/>
          <p:cNvSpPr txBox="1">
            <a:spLocks noChangeArrowheads="1"/>
          </p:cNvSpPr>
          <p:nvPr/>
        </p:nvSpPr>
        <p:spPr bwMode="auto">
          <a:xfrm>
            <a:off x="5530214" y="1842127"/>
            <a:ext cx="165481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en-US" sz="3200" dirty="0" smtClean="0">
                <a:ln w="6350">
                  <a:noFill/>
                </a:ln>
                <a:solidFill>
                  <a:srgbClr val="EA5514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МЕТОДЫ</a:t>
            </a:r>
          </a:p>
        </p:txBody>
      </p:sp>
      <p:sp>
        <p:nvSpPr>
          <p:cNvPr id="35" name="Text Box 38"/>
          <p:cNvSpPr txBox="1">
            <a:spLocks noChangeArrowheads="1"/>
          </p:cNvSpPr>
          <p:nvPr/>
        </p:nvSpPr>
        <p:spPr bwMode="auto">
          <a:xfrm>
            <a:off x="5530214" y="2955310"/>
            <a:ext cx="19958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en-US" sz="3200" dirty="0" smtClean="0">
                <a:ln w="6350">
                  <a:noFill/>
                </a:ln>
                <a:solidFill>
                  <a:srgbClr val="EA5514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РЕЗУЛЬТАТ</a:t>
            </a:r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1356442" y="1842127"/>
            <a:ext cx="238887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zh-CN" sz="3200" dirty="0">
                <a:ln w="6350">
                  <a:noFill/>
                </a:ln>
                <a:solidFill>
                  <a:srgbClr val="EA5514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СОДЕРЖАНИЕ</a:t>
            </a:r>
          </a:p>
        </p:txBody>
      </p:sp>
      <p:sp>
        <p:nvSpPr>
          <p:cNvPr id="38" name="Text Box 38"/>
          <p:cNvSpPr txBox="1">
            <a:spLocks noChangeArrowheads="1"/>
          </p:cNvSpPr>
          <p:nvPr/>
        </p:nvSpPr>
        <p:spPr bwMode="auto">
          <a:xfrm>
            <a:off x="1786972" y="2955310"/>
            <a:ext cx="156146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en-US" sz="3200" dirty="0" smtClean="0">
                <a:ln w="6350">
                  <a:noFill/>
                </a:ln>
                <a:solidFill>
                  <a:srgbClr val="EA5514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ФОРМЫ</a:t>
            </a:r>
          </a:p>
        </p:txBody>
      </p:sp>
      <p:sp>
        <p:nvSpPr>
          <p:cNvPr id="31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en-US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1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1</a:t>
            </a: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SimSun" panose="02010600030101010101" pitchFamily="2" charset="-122"/>
            </a:endParaRPr>
          </a:p>
        </p:txBody>
      </p:sp>
      <p:sp>
        <p:nvSpPr>
          <p:cNvPr id="44" name="Rectangle 39"/>
          <p:cNvSpPr>
            <a:spLocks noChangeArrowheads="1"/>
          </p:cNvSpPr>
          <p:nvPr/>
        </p:nvSpPr>
        <p:spPr bwMode="auto">
          <a:xfrm>
            <a:off x="915670" y="343535"/>
            <a:ext cx="630110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Дидактический пятиугольник</a:t>
            </a:r>
          </a:p>
        </p:txBody>
      </p:sp>
      <p:sp>
        <p:nvSpPr>
          <p:cNvPr id="2" name="Freeform 21"/>
          <p:cNvSpPr/>
          <p:nvPr/>
        </p:nvSpPr>
        <p:spPr bwMode="auto">
          <a:xfrm>
            <a:off x="3695700" y="935355"/>
            <a:ext cx="1942465" cy="704850"/>
          </a:xfrm>
          <a:custGeom>
            <a:avLst/>
            <a:gdLst>
              <a:gd name="T0" fmla="*/ 1174 w 1200"/>
              <a:gd name="T1" fmla="*/ 0 h 800"/>
              <a:gd name="T2" fmla="*/ 318 w 1200"/>
              <a:gd name="T3" fmla="*/ 0 h 800"/>
              <a:gd name="T4" fmla="*/ 0 w 1200"/>
              <a:gd name="T5" fmla="*/ 319 h 800"/>
              <a:gd name="T6" fmla="*/ 0 w 1200"/>
              <a:gd name="T7" fmla="*/ 775 h 800"/>
              <a:gd name="T8" fmla="*/ 22 w 1200"/>
              <a:gd name="T9" fmla="*/ 800 h 800"/>
              <a:gd name="T10" fmla="*/ 878 w 1200"/>
              <a:gd name="T11" fmla="*/ 800 h 800"/>
              <a:gd name="T12" fmla="*/ 1200 w 1200"/>
              <a:gd name="T13" fmla="*/ 479 h 800"/>
              <a:gd name="T14" fmla="*/ 1200 w 1200"/>
              <a:gd name="T15" fmla="*/ 23 h 800"/>
              <a:gd name="T16" fmla="*/ 1174 w 1200"/>
              <a:gd name="T17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0" h="800">
                <a:moveTo>
                  <a:pt x="117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141" y="0"/>
                  <a:pt x="0" y="142"/>
                  <a:pt x="0" y="319"/>
                </a:cubicBezTo>
                <a:cubicBezTo>
                  <a:pt x="0" y="775"/>
                  <a:pt x="0" y="775"/>
                  <a:pt x="0" y="775"/>
                </a:cubicBezTo>
                <a:cubicBezTo>
                  <a:pt x="0" y="788"/>
                  <a:pt x="9" y="800"/>
                  <a:pt x="22" y="800"/>
                </a:cubicBezTo>
                <a:cubicBezTo>
                  <a:pt x="878" y="800"/>
                  <a:pt x="878" y="800"/>
                  <a:pt x="878" y="800"/>
                </a:cubicBezTo>
                <a:cubicBezTo>
                  <a:pt x="1055" y="800"/>
                  <a:pt x="1200" y="656"/>
                  <a:pt x="1200" y="479"/>
                </a:cubicBezTo>
                <a:cubicBezTo>
                  <a:pt x="1200" y="23"/>
                  <a:pt x="1200" y="23"/>
                  <a:pt x="1200" y="23"/>
                </a:cubicBezTo>
                <a:cubicBezTo>
                  <a:pt x="1200" y="10"/>
                  <a:pt x="1187" y="0"/>
                  <a:pt x="1174" y="0"/>
                </a:cubicBezTo>
                <a:close/>
              </a:path>
            </a:pathLst>
          </a:custGeom>
          <a:solidFill>
            <a:srgbClr val="FCFBF7"/>
          </a:solidFill>
          <a:ln w="6350">
            <a:solidFill>
              <a:srgbClr val="EA55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ln w="6350">
                <a:noFill/>
              </a:ln>
              <a:gradFill flip="none" rotWithShape="1">
                <a:gsLst>
                  <a:gs pos="73000">
                    <a:srgbClr val="00C373"/>
                  </a:gs>
                  <a:gs pos="88000">
                    <a:srgbClr val="08ECDB"/>
                  </a:gs>
                  <a:gs pos="29000">
                    <a:srgbClr val="00C373"/>
                  </a:gs>
                  <a:gs pos="72000">
                    <a:srgbClr val="08ECDB"/>
                  </a:gs>
                </a:gsLst>
                <a:lin ang="1200000" scaled="0"/>
                <a:tileRect/>
              </a:gra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3" name="Text Box 38"/>
          <p:cNvSpPr txBox="1">
            <a:spLocks noChangeArrowheads="1"/>
          </p:cNvSpPr>
          <p:nvPr/>
        </p:nvSpPr>
        <p:spPr bwMode="auto">
          <a:xfrm>
            <a:off x="4062729" y="998847"/>
            <a:ext cx="104521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en-US" sz="3200" dirty="0" smtClean="0">
                <a:ln w="6350">
                  <a:noFill/>
                </a:ln>
                <a:solidFill>
                  <a:srgbClr val="EA5514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ЦЕЛЬ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  <p:bldLst>
      <p:bldP spid="14" grpId="0" animBg="1"/>
      <p:bldP spid="15" grpId="0" animBg="1"/>
      <p:bldP spid="16" grpId="0" animBg="1"/>
      <p:bldP spid="17" grpId="0" animBg="1"/>
      <p:bldP spid="33" grpId="0"/>
      <p:bldP spid="33" grpId="1"/>
      <p:bldP spid="35" grpId="0"/>
      <p:bldP spid="35" grpId="1"/>
      <p:bldP spid="37" grpId="0"/>
      <p:bldP spid="37" grpId="1"/>
      <p:bldP spid="38" grpId="0"/>
      <p:bldP spid="3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74"/>
          <p:cNvSpPr/>
          <p:nvPr/>
        </p:nvSpPr>
        <p:spPr bwMode="auto">
          <a:xfrm>
            <a:off x="6882130" y="2714625"/>
            <a:ext cx="2083435" cy="337185"/>
          </a:xfrm>
          <a:custGeom>
            <a:avLst/>
            <a:gdLst>
              <a:gd name="T0" fmla="*/ 933 w 933"/>
              <a:gd name="T1" fmla="*/ 149 h 298"/>
              <a:gd name="T2" fmla="*/ 725 w 933"/>
              <a:gd name="T3" fmla="*/ 0 h 298"/>
              <a:gd name="T4" fmla="*/ 725 w 933"/>
              <a:gd name="T5" fmla="*/ 89 h 298"/>
              <a:gd name="T6" fmla="*/ 0 w 933"/>
              <a:gd name="T7" fmla="*/ 89 h 298"/>
              <a:gd name="T8" fmla="*/ 0 w 933"/>
              <a:gd name="T9" fmla="*/ 208 h 298"/>
              <a:gd name="T10" fmla="*/ 725 w 933"/>
              <a:gd name="T11" fmla="*/ 208 h 298"/>
              <a:gd name="T12" fmla="*/ 725 w 933"/>
              <a:gd name="T13" fmla="*/ 298 h 298"/>
              <a:gd name="T14" fmla="*/ 933 w 933"/>
              <a:gd name="T15" fmla="*/ 149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3" h="298">
                <a:moveTo>
                  <a:pt x="933" y="149"/>
                </a:moveTo>
                <a:lnTo>
                  <a:pt x="725" y="0"/>
                </a:lnTo>
                <a:lnTo>
                  <a:pt x="725" y="89"/>
                </a:lnTo>
                <a:lnTo>
                  <a:pt x="0" y="89"/>
                </a:lnTo>
                <a:lnTo>
                  <a:pt x="0" y="208"/>
                </a:lnTo>
                <a:lnTo>
                  <a:pt x="725" y="208"/>
                </a:lnTo>
                <a:lnTo>
                  <a:pt x="725" y="298"/>
                </a:lnTo>
                <a:lnTo>
                  <a:pt x="933" y="149"/>
                </a:lnTo>
                <a:close/>
              </a:path>
            </a:pathLst>
          </a:custGeom>
          <a:solidFill>
            <a:srgbClr val="EA5514"/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175"/>
          <p:cNvSpPr/>
          <p:nvPr/>
        </p:nvSpPr>
        <p:spPr bwMode="auto">
          <a:xfrm>
            <a:off x="6802923" y="2627788"/>
            <a:ext cx="1482168" cy="500839"/>
          </a:xfrm>
          <a:custGeom>
            <a:avLst/>
            <a:gdLst>
              <a:gd name="T0" fmla="*/ 461 w 555"/>
              <a:gd name="T1" fmla="*/ 0 h 187"/>
              <a:gd name="T2" fmla="*/ 374 w 555"/>
              <a:gd name="T3" fmla="*/ 59 h 187"/>
              <a:gd name="T4" fmla="*/ 361 w 555"/>
              <a:gd name="T5" fmla="*/ 69 h 187"/>
              <a:gd name="T6" fmla="*/ 0 w 555"/>
              <a:gd name="T7" fmla="*/ 69 h 187"/>
              <a:gd name="T8" fmla="*/ 0 w 555"/>
              <a:gd name="T9" fmla="*/ 119 h 187"/>
              <a:gd name="T10" fmla="*/ 361 w 555"/>
              <a:gd name="T11" fmla="*/ 119 h 187"/>
              <a:gd name="T12" fmla="*/ 374 w 555"/>
              <a:gd name="T13" fmla="*/ 129 h 187"/>
              <a:gd name="T14" fmla="*/ 461 w 555"/>
              <a:gd name="T15" fmla="*/ 187 h 187"/>
              <a:gd name="T16" fmla="*/ 555 w 555"/>
              <a:gd name="T17" fmla="*/ 93 h 187"/>
              <a:gd name="T18" fmla="*/ 461 w 555"/>
              <a:gd name="T19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5" h="187">
                <a:moveTo>
                  <a:pt x="461" y="0"/>
                </a:moveTo>
                <a:cubicBezTo>
                  <a:pt x="422" y="0"/>
                  <a:pt x="388" y="25"/>
                  <a:pt x="374" y="59"/>
                </a:cubicBezTo>
                <a:cubicBezTo>
                  <a:pt x="372" y="65"/>
                  <a:pt x="367" y="69"/>
                  <a:pt x="361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119"/>
                  <a:pt x="0" y="119"/>
                  <a:pt x="0" y="119"/>
                </a:cubicBezTo>
                <a:cubicBezTo>
                  <a:pt x="361" y="119"/>
                  <a:pt x="361" y="119"/>
                  <a:pt x="361" y="119"/>
                </a:cubicBezTo>
                <a:cubicBezTo>
                  <a:pt x="367" y="119"/>
                  <a:pt x="372" y="123"/>
                  <a:pt x="374" y="129"/>
                </a:cubicBezTo>
                <a:cubicBezTo>
                  <a:pt x="388" y="163"/>
                  <a:pt x="422" y="187"/>
                  <a:pt x="461" y="187"/>
                </a:cubicBezTo>
                <a:cubicBezTo>
                  <a:pt x="513" y="187"/>
                  <a:pt x="555" y="145"/>
                  <a:pt x="555" y="93"/>
                </a:cubicBezTo>
                <a:cubicBezTo>
                  <a:pt x="554" y="42"/>
                  <a:pt x="512" y="1"/>
                  <a:pt x="461" y="0"/>
                </a:cubicBezTo>
                <a:close/>
              </a:path>
            </a:pathLst>
          </a:custGeom>
          <a:solidFill>
            <a:srgbClr val="EA5514"/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75"/>
          <p:cNvSpPr/>
          <p:nvPr/>
        </p:nvSpPr>
        <p:spPr bwMode="auto">
          <a:xfrm>
            <a:off x="5658018" y="2630963"/>
            <a:ext cx="1482168" cy="500839"/>
          </a:xfrm>
          <a:custGeom>
            <a:avLst/>
            <a:gdLst>
              <a:gd name="T0" fmla="*/ 461 w 555"/>
              <a:gd name="T1" fmla="*/ 0 h 187"/>
              <a:gd name="T2" fmla="*/ 374 w 555"/>
              <a:gd name="T3" fmla="*/ 59 h 187"/>
              <a:gd name="T4" fmla="*/ 361 w 555"/>
              <a:gd name="T5" fmla="*/ 69 h 187"/>
              <a:gd name="T6" fmla="*/ 0 w 555"/>
              <a:gd name="T7" fmla="*/ 69 h 187"/>
              <a:gd name="T8" fmla="*/ 0 w 555"/>
              <a:gd name="T9" fmla="*/ 119 h 187"/>
              <a:gd name="T10" fmla="*/ 361 w 555"/>
              <a:gd name="T11" fmla="*/ 119 h 187"/>
              <a:gd name="T12" fmla="*/ 374 w 555"/>
              <a:gd name="T13" fmla="*/ 129 h 187"/>
              <a:gd name="T14" fmla="*/ 461 w 555"/>
              <a:gd name="T15" fmla="*/ 187 h 187"/>
              <a:gd name="T16" fmla="*/ 555 w 555"/>
              <a:gd name="T17" fmla="*/ 93 h 187"/>
              <a:gd name="T18" fmla="*/ 461 w 555"/>
              <a:gd name="T19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5" h="187">
                <a:moveTo>
                  <a:pt x="461" y="0"/>
                </a:moveTo>
                <a:cubicBezTo>
                  <a:pt x="422" y="0"/>
                  <a:pt x="388" y="25"/>
                  <a:pt x="374" y="59"/>
                </a:cubicBezTo>
                <a:cubicBezTo>
                  <a:pt x="372" y="65"/>
                  <a:pt x="367" y="69"/>
                  <a:pt x="361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119"/>
                  <a:pt x="0" y="119"/>
                  <a:pt x="0" y="119"/>
                </a:cubicBezTo>
                <a:cubicBezTo>
                  <a:pt x="361" y="119"/>
                  <a:pt x="361" y="119"/>
                  <a:pt x="361" y="119"/>
                </a:cubicBezTo>
                <a:cubicBezTo>
                  <a:pt x="367" y="119"/>
                  <a:pt x="372" y="123"/>
                  <a:pt x="374" y="129"/>
                </a:cubicBezTo>
                <a:cubicBezTo>
                  <a:pt x="388" y="163"/>
                  <a:pt x="422" y="187"/>
                  <a:pt x="461" y="187"/>
                </a:cubicBezTo>
                <a:cubicBezTo>
                  <a:pt x="513" y="187"/>
                  <a:pt x="555" y="145"/>
                  <a:pt x="555" y="93"/>
                </a:cubicBezTo>
                <a:cubicBezTo>
                  <a:pt x="554" y="42"/>
                  <a:pt x="512" y="1"/>
                  <a:pt x="461" y="0"/>
                </a:cubicBezTo>
                <a:close/>
              </a:path>
            </a:pathLst>
          </a:custGeom>
          <a:solidFill>
            <a:srgbClr val="EA5514"/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176"/>
          <p:cNvSpPr>
            <a:spLocks noChangeArrowheads="1"/>
          </p:cNvSpPr>
          <p:nvPr/>
        </p:nvSpPr>
        <p:spPr bwMode="auto">
          <a:xfrm>
            <a:off x="6736575" y="2727060"/>
            <a:ext cx="307513" cy="310904"/>
          </a:xfrm>
          <a:prstGeom prst="ellipse">
            <a:avLst/>
          </a:prstGeom>
          <a:solidFill>
            <a:srgbClr val="FCFBF7"/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Freeform 177"/>
          <p:cNvSpPr/>
          <p:nvPr/>
        </p:nvSpPr>
        <p:spPr bwMode="auto">
          <a:xfrm>
            <a:off x="4505890" y="2630963"/>
            <a:ext cx="1484429" cy="500839"/>
          </a:xfrm>
          <a:custGeom>
            <a:avLst/>
            <a:gdLst>
              <a:gd name="T0" fmla="*/ 462 w 556"/>
              <a:gd name="T1" fmla="*/ 0 h 187"/>
              <a:gd name="T2" fmla="*/ 375 w 556"/>
              <a:gd name="T3" fmla="*/ 59 h 187"/>
              <a:gd name="T4" fmla="*/ 361 w 556"/>
              <a:gd name="T5" fmla="*/ 69 h 187"/>
              <a:gd name="T6" fmla="*/ 0 w 556"/>
              <a:gd name="T7" fmla="*/ 69 h 187"/>
              <a:gd name="T8" fmla="*/ 0 w 556"/>
              <a:gd name="T9" fmla="*/ 119 h 187"/>
              <a:gd name="T10" fmla="*/ 361 w 556"/>
              <a:gd name="T11" fmla="*/ 119 h 187"/>
              <a:gd name="T12" fmla="*/ 375 w 556"/>
              <a:gd name="T13" fmla="*/ 129 h 187"/>
              <a:gd name="T14" fmla="*/ 461 w 556"/>
              <a:gd name="T15" fmla="*/ 187 h 187"/>
              <a:gd name="T16" fmla="*/ 555 w 556"/>
              <a:gd name="T17" fmla="*/ 93 h 187"/>
              <a:gd name="T18" fmla="*/ 462 w 556"/>
              <a:gd name="T19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6" h="187">
                <a:moveTo>
                  <a:pt x="462" y="0"/>
                </a:moveTo>
                <a:cubicBezTo>
                  <a:pt x="422" y="0"/>
                  <a:pt x="388" y="25"/>
                  <a:pt x="375" y="59"/>
                </a:cubicBezTo>
                <a:cubicBezTo>
                  <a:pt x="372" y="65"/>
                  <a:pt x="367" y="69"/>
                  <a:pt x="361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119"/>
                  <a:pt x="0" y="119"/>
                  <a:pt x="0" y="119"/>
                </a:cubicBezTo>
                <a:cubicBezTo>
                  <a:pt x="361" y="119"/>
                  <a:pt x="361" y="119"/>
                  <a:pt x="361" y="119"/>
                </a:cubicBezTo>
                <a:cubicBezTo>
                  <a:pt x="367" y="119"/>
                  <a:pt x="372" y="123"/>
                  <a:pt x="375" y="129"/>
                </a:cubicBezTo>
                <a:cubicBezTo>
                  <a:pt x="388" y="163"/>
                  <a:pt x="422" y="187"/>
                  <a:pt x="461" y="187"/>
                </a:cubicBezTo>
                <a:cubicBezTo>
                  <a:pt x="514" y="187"/>
                  <a:pt x="556" y="145"/>
                  <a:pt x="555" y="93"/>
                </a:cubicBezTo>
                <a:cubicBezTo>
                  <a:pt x="554" y="42"/>
                  <a:pt x="512" y="1"/>
                  <a:pt x="462" y="0"/>
                </a:cubicBezTo>
                <a:close/>
              </a:path>
            </a:pathLst>
          </a:custGeom>
          <a:solidFill>
            <a:srgbClr val="EA5514"/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178"/>
          <p:cNvSpPr>
            <a:spLocks noChangeArrowheads="1"/>
          </p:cNvSpPr>
          <p:nvPr/>
        </p:nvSpPr>
        <p:spPr bwMode="auto">
          <a:xfrm>
            <a:off x="5587839" y="2727060"/>
            <a:ext cx="306383" cy="310904"/>
          </a:xfrm>
          <a:prstGeom prst="ellipse">
            <a:avLst/>
          </a:prstGeom>
          <a:solidFill>
            <a:srgbClr val="FCFBF7"/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Freeform 179"/>
          <p:cNvSpPr/>
          <p:nvPr/>
        </p:nvSpPr>
        <p:spPr bwMode="auto">
          <a:xfrm>
            <a:off x="3353762" y="2630963"/>
            <a:ext cx="1482168" cy="500839"/>
          </a:xfrm>
          <a:custGeom>
            <a:avLst/>
            <a:gdLst>
              <a:gd name="T0" fmla="*/ 461 w 555"/>
              <a:gd name="T1" fmla="*/ 0 h 187"/>
              <a:gd name="T2" fmla="*/ 374 w 555"/>
              <a:gd name="T3" fmla="*/ 59 h 187"/>
              <a:gd name="T4" fmla="*/ 360 w 555"/>
              <a:gd name="T5" fmla="*/ 69 h 187"/>
              <a:gd name="T6" fmla="*/ 0 w 555"/>
              <a:gd name="T7" fmla="*/ 69 h 187"/>
              <a:gd name="T8" fmla="*/ 0 w 555"/>
              <a:gd name="T9" fmla="*/ 119 h 187"/>
              <a:gd name="T10" fmla="*/ 360 w 555"/>
              <a:gd name="T11" fmla="*/ 119 h 187"/>
              <a:gd name="T12" fmla="*/ 374 w 555"/>
              <a:gd name="T13" fmla="*/ 129 h 187"/>
              <a:gd name="T14" fmla="*/ 461 w 555"/>
              <a:gd name="T15" fmla="*/ 187 h 187"/>
              <a:gd name="T16" fmla="*/ 554 w 555"/>
              <a:gd name="T17" fmla="*/ 93 h 187"/>
              <a:gd name="T18" fmla="*/ 461 w 555"/>
              <a:gd name="T19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5" h="187">
                <a:moveTo>
                  <a:pt x="461" y="0"/>
                </a:moveTo>
                <a:cubicBezTo>
                  <a:pt x="422" y="0"/>
                  <a:pt x="388" y="25"/>
                  <a:pt x="374" y="59"/>
                </a:cubicBezTo>
                <a:cubicBezTo>
                  <a:pt x="372" y="65"/>
                  <a:pt x="366" y="69"/>
                  <a:pt x="36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119"/>
                  <a:pt x="0" y="119"/>
                  <a:pt x="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6" y="119"/>
                  <a:pt x="372" y="123"/>
                  <a:pt x="374" y="129"/>
                </a:cubicBezTo>
                <a:cubicBezTo>
                  <a:pt x="388" y="163"/>
                  <a:pt x="421" y="187"/>
                  <a:pt x="461" y="187"/>
                </a:cubicBezTo>
                <a:cubicBezTo>
                  <a:pt x="513" y="187"/>
                  <a:pt x="555" y="145"/>
                  <a:pt x="554" y="93"/>
                </a:cubicBezTo>
                <a:cubicBezTo>
                  <a:pt x="554" y="42"/>
                  <a:pt x="512" y="1"/>
                  <a:pt x="461" y="0"/>
                </a:cubicBezTo>
                <a:close/>
              </a:path>
            </a:pathLst>
          </a:custGeom>
          <a:solidFill>
            <a:srgbClr val="EA5514"/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180"/>
          <p:cNvSpPr>
            <a:spLocks noChangeArrowheads="1"/>
          </p:cNvSpPr>
          <p:nvPr/>
        </p:nvSpPr>
        <p:spPr bwMode="auto">
          <a:xfrm>
            <a:off x="4433450" y="2727060"/>
            <a:ext cx="306383" cy="310904"/>
          </a:xfrm>
          <a:prstGeom prst="ellipse">
            <a:avLst/>
          </a:prstGeom>
          <a:solidFill>
            <a:srgbClr val="FCFBF7"/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Freeform 181"/>
          <p:cNvSpPr/>
          <p:nvPr/>
        </p:nvSpPr>
        <p:spPr bwMode="auto">
          <a:xfrm>
            <a:off x="2201634" y="2630963"/>
            <a:ext cx="1485559" cy="500839"/>
          </a:xfrm>
          <a:custGeom>
            <a:avLst/>
            <a:gdLst>
              <a:gd name="T0" fmla="*/ 461 w 556"/>
              <a:gd name="T1" fmla="*/ 0 h 187"/>
              <a:gd name="T2" fmla="*/ 374 w 556"/>
              <a:gd name="T3" fmla="*/ 59 h 187"/>
              <a:gd name="T4" fmla="*/ 361 w 556"/>
              <a:gd name="T5" fmla="*/ 69 h 187"/>
              <a:gd name="T6" fmla="*/ 0 w 556"/>
              <a:gd name="T7" fmla="*/ 69 h 187"/>
              <a:gd name="T8" fmla="*/ 0 w 556"/>
              <a:gd name="T9" fmla="*/ 119 h 187"/>
              <a:gd name="T10" fmla="*/ 361 w 556"/>
              <a:gd name="T11" fmla="*/ 119 h 187"/>
              <a:gd name="T12" fmla="*/ 374 w 556"/>
              <a:gd name="T13" fmla="*/ 129 h 187"/>
              <a:gd name="T14" fmla="*/ 461 w 556"/>
              <a:gd name="T15" fmla="*/ 187 h 187"/>
              <a:gd name="T16" fmla="*/ 555 w 556"/>
              <a:gd name="T17" fmla="*/ 93 h 187"/>
              <a:gd name="T18" fmla="*/ 461 w 556"/>
              <a:gd name="T19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6" h="187">
                <a:moveTo>
                  <a:pt x="461" y="0"/>
                </a:moveTo>
                <a:cubicBezTo>
                  <a:pt x="422" y="0"/>
                  <a:pt x="388" y="25"/>
                  <a:pt x="374" y="59"/>
                </a:cubicBezTo>
                <a:cubicBezTo>
                  <a:pt x="372" y="65"/>
                  <a:pt x="367" y="69"/>
                  <a:pt x="361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119"/>
                  <a:pt x="0" y="119"/>
                  <a:pt x="0" y="119"/>
                </a:cubicBezTo>
                <a:cubicBezTo>
                  <a:pt x="361" y="119"/>
                  <a:pt x="361" y="119"/>
                  <a:pt x="361" y="119"/>
                </a:cubicBezTo>
                <a:cubicBezTo>
                  <a:pt x="367" y="119"/>
                  <a:pt x="372" y="123"/>
                  <a:pt x="374" y="129"/>
                </a:cubicBezTo>
                <a:cubicBezTo>
                  <a:pt x="388" y="163"/>
                  <a:pt x="422" y="187"/>
                  <a:pt x="461" y="187"/>
                </a:cubicBezTo>
                <a:cubicBezTo>
                  <a:pt x="513" y="187"/>
                  <a:pt x="556" y="145"/>
                  <a:pt x="555" y="93"/>
                </a:cubicBezTo>
                <a:cubicBezTo>
                  <a:pt x="554" y="42"/>
                  <a:pt x="512" y="1"/>
                  <a:pt x="461" y="0"/>
                </a:cubicBezTo>
                <a:close/>
              </a:path>
            </a:pathLst>
          </a:custGeom>
          <a:solidFill>
            <a:srgbClr val="EA5514"/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Oval 182"/>
          <p:cNvSpPr>
            <a:spLocks noChangeArrowheads="1"/>
          </p:cNvSpPr>
          <p:nvPr/>
        </p:nvSpPr>
        <p:spPr bwMode="auto">
          <a:xfrm>
            <a:off x="3281322" y="2727060"/>
            <a:ext cx="309774" cy="310904"/>
          </a:xfrm>
          <a:prstGeom prst="ellipse">
            <a:avLst/>
          </a:prstGeom>
          <a:solidFill>
            <a:srgbClr val="FCFBF7"/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401334" y="2730743"/>
            <a:ext cx="3706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EA5514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02</a:t>
            </a:r>
            <a:endParaRPr lang="zh-CN" altLang="zh-CN" sz="1400" dirty="0">
              <a:solidFill>
                <a:srgbClr val="EA5514"/>
              </a:solidFill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553318" y="2730743"/>
            <a:ext cx="3754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EA5514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03</a:t>
            </a:r>
            <a:endParaRPr lang="zh-CN" altLang="zh-CN" sz="1400" dirty="0">
              <a:solidFill>
                <a:srgbClr val="EA5514"/>
              </a:solidFill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705024" y="2730743"/>
            <a:ext cx="3706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EA5514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04</a:t>
            </a:r>
            <a:endParaRPr lang="zh-CN" altLang="zh-CN" sz="1400" dirty="0">
              <a:solidFill>
                <a:srgbClr val="EA5514"/>
              </a:solidFill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261321" y="2730743"/>
            <a:ext cx="3497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rgbClr val="EA5514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01</a:t>
            </a:r>
            <a:endParaRPr lang="zh-CN" altLang="zh-CN" sz="1400" dirty="0">
              <a:solidFill>
                <a:srgbClr val="EA5514"/>
              </a:solidFill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223385" y="3380740"/>
            <a:ext cx="1467485" cy="428625"/>
          </a:xfrm>
          <a:prstGeom prst="roundRect">
            <a:avLst>
              <a:gd name="adj" fmla="val 50000"/>
            </a:avLst>
          </a:prstGeom>
          <a:solidFill>
            <a:srgbClr val="EA5514"/>
          </a:solidFill>
          <a:ln w="6350">
            <a:solidFill>
              <a:srgbClr val="FCF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  <a:sym typeface="+mn-ea"/>
              </a:rPr>
              <a:t>актуализация</a:t>
            </a:r>
          </a:p>
        </p:txBody>
      </p:sp>
      <p:sp>
        <p:nvSpPr>
          <p:cNvPr id="25" name="Rectangle 66"/>
          <p:cNvSpPr>
            <a:spLocks noChangeArrowheads="1"/>
          </p:cNvSpPr>
          <p:nvPr/>
        </p:nvSpPr>
        <p:spPr bwMode="auto">
          <a:xfrm>
            <a:off x="4283863" y="3939465"/>
            <a:ext cx="1833578" cy="30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актуализация знаний по теме занятия (проверочный этап)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6329045" y="3380740"/>
            <a:ext cx="1555115" cy="428625"/>
          </a:xfrm>
          <a:prstGeom prst="roundRect">
            <a:avLst>
              <a:gd name="adj" fmla="val 50000"/>
            </a:avLst>
          </a:prstGeom>
          <a:solidFill>
            <a:srgbClr val="EA5514"/>
          </a:solidFill>
          <a:ln w="6350">
            <a:solidFill>
              <a:srgbClr val="FCF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подведение итогов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2531110" y="1796415"/>
            <a:ext cx="1826895" cy="497840"/>
          </a:xfrm>
          <a:prstGeom prst="roundRect">
            <a:avLst>
              <a:gd name="adj" fmla="val 50000"/>
            </a:avLst>
          </a:prstGeom>
          <a:solidFill>
            <a:srgbClr val="EA5514"/>
          </a:solidFill>
          <a:ln w="6350">
            <a:solidFill>
              <a:srgbClr val="FCF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организационный момент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4740275" y="1796415"/>
            <a:ext cx="1615440" cy="498475"/>
          </a:xfrm>
          <a:prstGeom prst="roundRect">
            <a:avLst>
              <a:gd name="adj" fmla="val 50000"/>
            </a:avLst>
          </a:prstGeom>
          <a:solidFill>
            <a:srgbClr val="EA5514"/>
          </a:solidFill>
          <a:ln w="6350">
            <a:solidFill>
              <a:srgbClr val="FCF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основная часть</a:t>
            </a:r>
          </a:p>
        </p:txBody>
      </p:sp>
      <p:sp>
        <p:nvSpPr>
          <p:cNvPr id="35" name="Rectangle 66"/>
          <p:cNvSpPr>
            <a:spLocks noChangeArrowheads="1"/>
          </p:cNvSpPr>
          <p:nvPr/>
        </p:nvSpPr>
        <p:spPr bwMode="auto">
          <a:xfrm>
            <a:off x="4902591" y="2354951"/>
            <a:ext cx="1833578" cy="30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(изучение нового материала, игра, проект, исследование)</a:t>
            </a:r>
            <a:endParaRPr lang="zh-CN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grpSp>
        <p:nvGrpSpPr>
          <p:cNvPr id="2205" name="组合 2204"/>
          <p:cNvGrpSpPr/>
          <p:nvPr/>
        </p:nvGrpSpPr>
        <p:grpSpPr>
          <a:xfrm>
            <a:off x="-831920" y="2451182"/>
            <a:ext cx="3496251" cy="873273"/>
            <a:chOff x="-1335088" y="3200400"/>
            <a:chExt cx="5268913" cy="1316038"/>
          </a:xfrm>
          <a:effectLst>
            <a:outerShdw blurRad="63500" dist="38100" dir="2700000" algn="tl" rotWithShape="0">
              <a:prstClr val="black">
                <a:alpha val="19000"/>
              </a:prstClr>
            </a:outerShdw>
          </a:effectLst>
        </p:grpSpPr>
        <p:sp>
          <p:nvSpPr>
            <p:cNvPr id="127" name="Freeform 113"/>
            <p:cNvSpPr/>
            <p:nvPr/>
          </p:nvSpPr>
          <p:spPr bwMode="auto">
            <a:xfrm>
              <a:off x="1889125" y="3433763"/>
              <a:ext cx="434975" cy="887413"/>
            </a:xfrm>
            <a:custGeom>
              <a:avLst/>
              <a:gdLst>
                <a:gd name="T0" fmla="*/ 36 w 116"/>
                <a:gd name="T1" fmla="*/ 121 h 237"/>
                <a:gd name="T2" fmla="*/ 38 w 116"/>
                <a:gd name="T3" fmla="*/ 94 h 237"/>
                <a:gd name="T4" fmla="*/ 17 w 116"/>
                <a:gd name="T5" fmla="*/ 38 h 237"/>
                <a:gd name="T6" fmla="*/ 33 w 116"/>
                <a:gd name="T7" fmla="*/ 0 h 237"/>
                <a:gd name="T8" fmla="*/ 83 w 116"/>
                <a:gd name="T9" fmla="*/ 0 h 237"/>
                <a:gd name="T10" fmla="*/ 108 w 116"/>
                <a:gd name="T11" fmla="*/ 61 h 237"/>
                <a:gd name="T12" fmla="*/ 102 w 116"/>
                <a:gd name="T13" fmla="*/ 122 h 237"/>
                <a:gd name="T14" fmla="*/ 62 w 116"/>
                <a:gd name="T15" fmla="*/ 217 h 237"/>
                <a:gd name="T16" fmla="*/ 32 w 116"/>
                <a:gd name="T17" fmla="*/ 235 h 237"/>
                <a:gd name="T18" fmla="*/ 31 w 116"/>
                <a:gd name="T19" fmla="*/ 234 h 237"/>
                <a:gd name="T20" fmla="*/ 9 w 116"/>
                <a:gd name="T21" fmla="*/ 183 h 237"/>
                <a:gd name="T22" fmla="*/ 36 w 116"/>
                <a:gd name="T23" fmla="*/ 12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237">
                  <a:moveTo>
                    <a:pt x="36" y="121"/>
                  </a:moveTo>
                  <a:cubicBezTo>
                    <a:pt x="39" y="112"/>
                    <a:pt x="41" y="103"/>
                    <a:pt x="38" y="94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16" y="78"/>
                    <a:pt x="110" y="104"/>
                    <a:pt x="102" y="122"/>
                  </a:cubicBezTo>
                  <a:cubicBezTo>
                    <a:pt x="62" y="217"/>
                    <a:pt x="62" y="217"/>
                    <a:pt x="62" y="217"/>
                  </a:cubicBezTo>
                  <a:cubicBezTo>
                    <a:pt x="57" y="230"/>
                    <a:pt x="44" y="237"/>
                    <a:pt x="32" y="235"/>
                  </a:cubicBezTo>
                  <a:cubicBezTo>
                    <a:pt x="31" y="234"/>
                    <a:pt x="31" y="234"/>
                    <a:pt x="31" y="234"/>
                  </a:cubicBezTo>
                  <a:cubicBezTo>
                    <a:pt x="10" y="230"/>
                    <a:pt x="0" y="205"/>
                    <a:pt x="9" y="183"/>
                  </a:cubicBezTo>
                  <a:lnTo>
                    <a:pt x="36" y="121"/>
                  </a:lnTo>
                  <a:close/>
                </a:path>
              </a:pathLst>
            </a:custGeom>
            <a:solidFill>
              <a:srgbClr val="F8D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2" name="Freeform 114"/>
            <p:cNvSpPr/>
            <p:nvPr/>
          </p:nvSpPr>
          <p:spPr bwMode="auto">
            <a:xfrm>
              <a:off x="1911350" y="3497263"/>
              <a:ext cx="184150" cy="812800"/>
            </a:xfrm>
            <a:custGeom>
              <a:avLst/>
              <a:gdLst>
                <a:gd name="T0" fmla="*/ 20 w 49"/>
                <a:gd name="T1" fmla="*/ 0 h 217"/>
                <a:gd name="T2" fmla="*/ 47 w 49"/>
                <a:gd name="T3" fmla="*/ 71 h 217"/>
                <a:gd name="T4" fmla="*/ 44 w 49"/>
                <a:gd name="T5" fmla="*/ 106 h 217"/>
                <a:gd name="T6" fmla="*/ 14 w 49"/>
                <a:gd name="T7" fmla="*/ 175 h 217"/>
                <a:gd name="T8" fmla="*/ 22 w 49"/>
                <a:gd name="T9" fmla="*/ 217 h 217"/>
                <a:gd name="T10" fmla="*/ 0 w 49"/>
                <a:gd name="T11" fmla="*/ 190 h 217"/>
                <a:gd name="T12" fmla="*/ 0 w 49"/>
                <a:gd name="T13" fmla="*/ 186 h 217"/>
                <a:gd name="T14" fmla="*/ 0 w 49"/>
                <a:gd name="T15" fmla="*/ 186 h 217"/>
                <a:gd name="T16" fmla="*/ 0 w 49"/>
                <a:gd name="T17" fmla="*/ 182 h 217"/>
                <a:gd name="T18" fmla="*/ 0 w 49"/>
                <a:gd name="T19" fmla="*/ 182 h 217"/>
                <a:gd name="T20" fmla="*/ 0 w 49"/>
                <a:gd name="T21" fmla="*/ 178 h 217"/>
                <a:gd name="T22" fmla="*/ 0 w 49"/>
                <a:gd name="T23" fmla="*/ 178 h 217"/>
                <a:gd name="T24" fmla="*/ 1 w 49"/>
                <a:gd name="T25" fmla="*/ 174 h 217"/>
                <a:gd name="T26" fmla="*/ 1 w 49"/>
                <a:gd name="T27" fmla="*/ 174 h 217"/>
                <a:gd name="T28" fmla="*/ 2 w 49"/>
                <a:gd name="T29" fmla="*/ 170 h 217"/>
                <a:gd name="T30" fmla="*/ 2 w 49"/>
                <a:gd name="T31" fmla="*/ 170 h 217"/>
                <a:gd name="T32" fmla="*/ 3 w 49"/>
                <a:gd name="T33" fmla="*/ 166 h 217"/>
                <a:gd name="T34" fmla="*/ 30 w 49"/>
                <a:gd name="T35" fmla="*/ 104 h 217"/>
                <a:gd name="T36" fmla="*/ 31 w 49"/>
                <a:gd name="T37" fmla="*/ 100 h 217"/>
                <a:gd name="T38" fmla="*/ 33 w 49"/>
                <a:gd name="T39" fmla="*/ 90 h 217"/>
                <a:gd name="T40" fmla="*/ 32 w 49"/>
                <a:gd name="T41" fmla="*/ 77 h 217"/>
                <a:gd name="T42" fmla="*/ 11 w 49"/>
                <a:gd name="T43" fmla="*/ 21 h 217"/>
                <a:gd name="T44" fmla="*/ 20 w 49"/>
                <a:gd name="T45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217">
                  <a:moveTo>
                    <a:pt x="20" y="0"/>
                  </a:moveTo>
                  <a:cubicBezTo>
                    <a:pt x="29" y="19"/>
                    <a:pt x="42" y="51"/>
                    <a:pt x="47" y="71"/>
                  </a:cubicBezTo>
                  <a:cubicBezTo>
                    <a:pt x="49" y="82"/>
                    <a:pt x="48" y="95"/>
                    <a:pt x="44" y="106"/>
                  </a:cubicBezTo>
                  <a:cubicBezTo>
                    <a:pt x="36" y="124"/>
                    <a:pt x="23" y="154"/>
                    <a:pt x="14" y="175"/>
                  </a:cubicBezTo>
                  <a:cubicBezTo>
                    <a:pt x="4" y="198"/>
                    <a:pt x="14" y="212"/>
                    <a:pt x="22" y="217"/>
                  </a:cubicBezTo>
                  <a:cubicBezTo>
                    <a:pt x="10" y="213"/>
                    <a:pt x="2" y="203"/>
                    <a:pt x="0" y="190"/>
                  </a:cubicBezTo>
                  <a:cubicBezTo>
                    <a:pt x="0" y="189"/>
                    <a:pt x="0" y="188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5"/>
                    <a:pt x="0" y="184"/>
                    <a:pt x="0" y="182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1"/>
                    <a:pt x="0" y="180"/>
                    <a:pt x="0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7"/>
                    <a:pt x="0" y="176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3"/>
                    <a:pt x="1" y="172"/>
                    <a:pt x="2" y="170"/>
                  </a:cubicBezTo>
                  <a:cubicBezTo>
                    <a:pt x="2" y="170"/>
                    <a:pt x="2" y="170"/>
                    <a:pt x="2" y="170"/>
                  </a:cubicBezTo>
                  <a:cubicBezTo>
                    <a:pt x="2" y="169"/>
                    <a:pt x="3" y="167"/>
                    <a:pt x="3" y="166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0" y="103"/>
                    <a:pt x="31" y="102"/>
                    <a:pt x="31" y="100"/>
                  </a:cubicBezTo>
                  <a:cubicBezTo>
                    <a:pt x="32" y="97"/>
                    <a:pt x="33" y="94"/>
                    <a:pt x="33" y="90"/>
                  </a:cubicBezTo>
                  <a:cubicBezTo>
                    <a:pt x="34" y="86"/>
                    <a:pt x="34" y="81"/>
                    <a:pt x="32" y="77"/>
                  </a:cubicBezTo>
                  <a:cubicBezTo>
                    <a:pt x="11" y="21"/>
                    <a:pt x="11" y="21"/>
                    <a:pt x="11" y="21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ECC0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3" name="Freeform 115"/>
            <p:cNvSpPr/>
            <p:nvPr/>
          </p:nvSpPr>
          <p:spPr bwMode="auto">
            <a:xfrm>
              <a:off x="2024062" y="3298825"/>
              <a:ext cx="390525" cy="1112838"/>
            </a:xfrm>
            <a:custGeom>
              <a:avLst/>
              <a:gdLst>
                <a:gd name="T0" fmla="*/ 28 w 104"/>
                <a:gd name="T1" fmla="*/ 0 h 297"/>
                <a:gd name="T2" fmla="*/ 94 w 104"/>
                <a:gd name="T3" fmla="*/ 113 h 297"/>
                <a:gd name="T4" fmla="*/ 97 w 104"/>
                <a:gd name="T5" fmla="*/ 175 h 297"/>
                <a:gd name="T6" fmla="*/ 70 w 104"/>
                <a:gd name="T7" fmla="*/ 274 h 297"/>
                <a:gd name="T8" fmla="*/ 42 w 104"/>
                <a:gd name="T9" fmla="*/ 296 h 297"/>
                <a:gd name="T10" fmla="*/ 41 w 104"/>
                <a:gd name="T11" fmla="*/ 296 h 297"/>
                <a:gd name="T12" fmla="*/ 13 w 104"/>
                <a:gd name="T13" fmla="*/ 248 h 297"/>
                <a:gd name="T14" fmla="*/ 30 w 104"/>
                <a:gd name="T15" fmla="*/ 183 h 297"/>
                <a:gd name="T16" fmla="*/ 29 w 104"/>
                <a:gd name="T17" fmla="*/ 156 h 297"/>
                <a:gd name="T18" fmla="*/ 0 w 104"/>
                <a:gd name="T19" fmla="*/ 104 h 297"/>
                <a:gd name="T20" fmla="*/ 28 w 104"/>
                <a:gd name="T2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297">
                  <a:moveTo>
                    <a:pt x="28" y="0"/>
                  </a:moveTo>
                  <a:cubicBezTo>
                    <a:pt x="94" y="113"/>
                    <a:pt x="94" y="113"/>
                    <a:pt x="94" y="113"/>
                  </a:cubicBezTo>
                  <a:cubicBezTo>
                    <a:pt x="104" y="129"/>
                    <a:pt x="102" y="155"/>
                    <a:pt x="97" y="175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66" y="287"/>
                    <a:pt x="55" y="297"/>
                    <a:pt x="42" y="296"/>
                  </a:cubicBezTo>
                  <a:cubicBezTo>
                    <a:pt x="41" y="296"/>
                    <a:pt x="41" y="296"/>
                    <a:pt x="41" y="296"/>
                  </a:cubicBezTo>
                  <a:cubicBezTo>
                    <a:pt x="20" y="294"/>
                    <a:pt x="6" y="271"/>
                    <a:pt x="13" y="248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3" y="174"/>
                    <a:pt x="33" y="164"/>
                    <a:pt x="29" y="156"/>
                  </a:cubicBezTo>
                  <a:cubicBezTo>
                    <a:pt x="0" y="104"/>
                    <a:pt x="0" y="104"/>
                    <a:pt x="0" y="104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F8D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4" name="Freeform 116"/>
            <p:cNvSpPr/>
            <p:nvPr/>
          </p:nvSpPr>
          <p:spPr bwMode="auto">
            <a:xfrm>
              <a:off x="2024062" y="3602038"/>
              <a:ext cx="180975" cy="801688"/>
            </a:xfrm>
            <a:custGeom>
              <a:avLst/>
              <a:gdLst>
                <a:gd name="T0" fmla="*/ 6 w 48"/>
                <a:gd name="T1" fmla="*/ 0 h 214"/>
                <a:gd name="T2" fmla="*/ 42 w 48"/>
                <a:gd name="T3" fmla="*/ 67 h 214"/>
                <a:gd name="T4" fmla="*/ 44 w 48"/>
                <a:gd name="T5" fmla="*/ 101 h 214"/>
                <a:gd name="T6" fmla="*/ 25 w 48"/>
                <a:gd name="T7" fmla="*/ 174 h 214"/>
                <a:gd name="T8" fmla="*/ 39 w 48"/>
                <a:gd name="T9" fmla="*/ 214 h 214"/>
                <a:gd name="T10" fmla="*/ 13 w 48"/>
                <a:gd name="T11" fmla="*/ 191 h 214"/>
                <a:gd name="T12" fmla="*/ 12 w 48"/>
                <a:gd name="T13" fmla="*/ 187 h 214"/>
                <a:gd name="T14" fmla="*/ 12 w 48"/>
                <a:gd name="T15" fmla="*/ 187 h 214"/>
                <a:gd name="T16" fmla="*/ 11 w 48"/>
                <a:gd name="T17" fmla="*/ 184 h 214"/>
                <a:gd name="T18" fmla="*/ 11 w 48"/>
                <a:gd name="T19" fmla="*/ 183 h 214"/>
                <a:gd name="T20" fmla="*/ 11 w 48"/>
                <a:gd name="T21" fmla="*/ 180 h 214"/>
                <a:gd name="T22" fmla="*/ 11 w 48"/>
                <a:gd name="T23" fmla="*/ 179 h 214"/>
                <a:gd name="T24" fmla="*/ 11 w 48"/>
                <a:gd name="T25" fmla="*/ 175 h 214"/>
                <a:gd name="T26" fmla="*/ 11 w 48"/>
                <a:gd name="T27" fmla="*/ 175 h 214"/>
                <a:gd name="T28" fmla="*/ 12 w 48"/>
                <a:gd name="T29" fmla="*/ 171 h 214"/>
                <a:gd name="T30" fmla="*/ 12 w 48"/>
                <a:gd name="T31" fmla="*/ 171 h 214"/>
                <a:gd name="T32" fmla="*/ 13 w 48"/>
                <a:gd name="T33" fmla="*/ 167 h 214"/>
                <a:gd name="T34" fmla="*/ 30 w 48"/>
                <a:gd name="T35" fmla="*/ 102 h 214"/>
                <a:gd name="T36" fmla="*/ 31 w 48"/>
                <a:gd name="T37" fmla="*/ 98 h 214"/>
                <a:gd name="T38" fmla="*/ 32 w 48"/>
                <a:gd name="T39" fmla="*/ 88 h 214"/>
                <a:gd name="T40" fmla="*/ 29 w 48"/>
                <a:gd name="T41" fmla="*/ 75 h 214"/>
                <a:gd name="T42" fmla="*/ 0 w 48"/>
                <a:gd name="T43" fmla="*/ 23 h 214"/>
                <a:gd name="T44" fmla="*/ 6 w 48"/>
                <a:gd name="T4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214">
                  <a:moveTo>
                    <a:pt x="6" y="0"/>
                  </a:moveTo>
                  <a:cubicBezTo>
                    <a:pt x="18" y="18"/>
                    <a:pt x="35" y="48"/>
                    <a:pt x="42" y="67"/>
                  </a:cubicBezTo>
                  <a:cubicBezTo>
                    <a:pt x="47" y="78"/>
                    <a:pt x="48" y="90"/>
                    <a:pt x="44" y="101"/>
                  </a:cubicBezTo>
                  <a:cubicBezTo>
                    <a:pt x="39" y="121"/>
                    <a:pt x="31" y="153"/>
                    <a:pt x="25" y="174"/>
                  </a:cubicBezTo>
                  <a:cubicBezTo>
                    <a:pt x="18" y="199"/>
                    <a:pt x="30" y="210"/>
                    <a:pt x="39" y="214"/>
                  </a:cubicBezTo>
                  <a:cubicBezTo>
                    <a:pt x="26" y="212"/>
                    <a:pt x="17" y="203"/>
                    <a:pt x="13" y="191"/>
                  </a:cubicBezTo>
                  <a:cubicBezTo>
                    <a:pt x="13" y="190"/>
                    <a:pt x="12" y="189"/>
                    <a:pt x="12" y="187"/>
                  </a:cubicBezTo>
                  <a:cubicBezTo>
                    <a:pt x="12" y="187"/>
                    <a:pt x="12" y="187"/>
                    <a:pt x="12" y="187"/>
                  </a:cubicBezTo>
                  <a:cubicBezTo>
                    <a:pt x="12" y="186"/>
                    <a:pt x="12" y="185"/>
                    <a:pt x="11" y="184"/>
                  </a:cubicBezTo>
                  <a:cubicBezTo>
                    <a:pt x="11" y="183"/>
                    <a:pt x="11" y="183"/>
                    <a:pt x="11" y="183"/>
                  </a:cubicBezTo>
                  <a:cubicBezTo>
                    <a:pt x="11" y="182"/>
                    <a:pt x="11" y="181"/>
                    <a:pt x="11" y="180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11" y="178"/>
                    <a:pt x="11" y="177"/>
                    <a:pt x="11" y="175"/>
                  </a:cubicBezTo>
                  <a:cubicBezTo>
                    <a:pt x="11" y="175"/>
                    <a:pt x="11" y="175"/>
                    <a:pt x="11" y="175"/>
                  </a:cubicBezTo>
                  <a:cubicBezTo>
                    <a:pt x="11" y="174"/>
                    <a:pt x="12" y="173"/>
                    <a:pt x="12" y="171"/>
                  </a:cubicBezTo>
                  <a:cubicBezTo>
                    <a:pt x="12" y="171"/>
                    <a:pt x="12" y="171"/>
                    <a:pt x="12" y="171"/>
                  </a:cubicBezTo>
                  <a:cubicBezTo>
                    <a:pt x="12" y="170"/>
                    <a:pt x="12" y="168"/>
                    <a:pt x="13" y="167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1" y="100"/>
                    <a:pt x="31" y="99"/>
                    <a:pt x="31" y="98"/>
                  </a:cubicBezTo>
                  <a:cubicBezTo>
                    <a:pt x="32" y="95"/>
                    <a:pt x="32" y="91"/>
                    <a:pt x="32" y="88"/>
                  </a:cubicBezTo>
                  <a:cubicBezTo>
                    <a:pt x="32" y="83"/>
                    <a:pt x="31" y="79"/>
                    <a:pt x="29" y="75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CC0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5" name="Freeform 117"/>
            <p:cNvSpPr/>
            <p:nvPr/>
          </p:nvSpPr>
          <p:spPr bwMode="auto">
            <a:xfrm>
              <a:off x="2197100" y="3305175"/>
              <a:ext cx="393700" cy="1098550"/>
            </a:xfrm>
            <a:custGeom>
              <a:avLst/>
              <a:gdLst>
                <a:gd name="T0" fmla="*/ 18 w 105"/>
                <a:gd name="T1" fmla="*/ 0 h 293"/>
                <a:gd name="T2" fmla="*/ 94 w 105"/>
                <a:gd name="T3" fmla="*/ 107 h 293"/>
                <a:gd name="T4" fmla="*/ 102 w 105"/>
                <a:gd name="T5" fmla="*/ 168 h 293"/>
                <a:gd name="T6" fmla="*/ 84 w 105"/>
                <a:gd name="T7" fmla="*/ 269 h 293"/>
                <a:gd name="T8" fmla="*/ 58 w 105"/>
                <a:gd name="T9" fmla="*/ 293 h 293"/>
                <a:gd name="T10" fmla="*/ 57 w 105"/>
                <a:gd name="T11" fmla="*/ 293 h 293"/>
                <a:gd name="T12" fmla="*/ 24 w 105"/>
                <a:gd name="T13" fmla="*/ 248 h 293"/>
                <a:gd name="T14" fmla="*/ 36 w 105"/>
                <a:gd name="T15" fmla="*/ 181 h 293"/>
                <a:gd name="T16" fmla="*/ 33 w 105"/>
                <a:gd name="T17" fmla="*/ 154 h 293"/>
                <a:gd name="T18" fmla="*/ 0 w 105"/>
                <a:gd name="T19" fmla="*/ 105 h 293"/>
                <a:gd name="T20" fmla="*/ 18 w 105"/>
                <a:gd name="T2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293">
                  <a:moveTo>
                    <a:pt x="18" y="0"/>
                  </a:moveTo>
                  <a:cubicBezTo>
                    <a:pt x="94" y="107"/>
                    <a:pt x="94" y="107"/>
                    <a:pt x="94" y="107"/>
                  </a:cubicBezTo>
                  <a:cubicBezTo>
                    <a:pt x="105" y="122"/>
                    <a:pt x="105" y="148"/>
                    <a:pt x="102" y="168"/>
                  </a:cubicBezTo>
                  <a:cubicBezTo>
                    <a:pt x="84" y="269"/>
                    <a:pt x="84" y="269"/>
                    <a:pt x="84" y="269"/>
                  </a:cubicBezTo>
                  <a:cubicBezTo>
                    <a:pt x="81" y="282"/>
                    <a:pt x="70" y="293"/>
                    <a:pt x="58" y="293"/>
                  </a:cubicBezTo>
                  <a:cubicBezTo>
                    <a:pt x="57" y="293"/>
                    <a:pt x="57" y="293"/>
                    <a:pt x="57" y="293"/>
                  </a:cubicBezTo>
                  <a:cubicBezTo>
                    <a:pt x="35" y="293"/>
                    <a:pt x="20" y="272"/>
                    <a:pt x="24" y="248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38" y="172"/>
                    <a:pt x="37" y="162"/>
                    <a:pt x="33" y="154"/>
                  </a:cubicBezTo>
                  <a:cubicBezTo>
                    <a:pt x="0" y="105"/>
                    <a:pt x="0" y="105"/>
                    <a:pt x="0" y="10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F8D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6" name="Freeform 118"/>
            <p:cNvSpPr/>
            <p:nvPr/>
          </p:nvSpPr>
          <p:spPr bwMode="auto">
            <a:xfrm>
              <a:off x="2163762" y="3613150"/>
              <a:ext cx="236538" cy="790575"/>
            </a:xfrm>
            <a:custGeom>
              <a:avLst/>
              <a:gdLst>
                <a:gd name="T0" fmla="*/ 13 w 63"/>
                <a:gd name="T1" fmla="*/ 0 h 211"/>
                <a:gd name="T2" fmla="*/ 54 w 63"/>
                <a:gd name="T3" fmla="*/ 63 h 211"/>
                <a:gd name="T4" fmla="*/ 59 w 63"/>
                <a:gd name="T5" fmla="*/ 98 h 211"/>
                <a:gd name="T6" fmla="*/ 46 w 63"/>
                <a:gd name="T7" fmla="*/ 172 h 211"/>
                <a:gd name="T8" fmla="*/ 63 w 63"/>
                <a:gd name="T9" fmla="*/ 211 h 211"/>
                <a:gd name="T10" fmla="*/ 36 w 63"/>
                <a:gd name="T11" fmla="*/ 190 h 211"/>
                <a:gd name="T12" fmla="*/ 34 w 63"/>
                <a:gd name="T13" fmla="*/ 186 h 211"/>
                <a:gd name="T14" fmla="*/ 34 w 63"/>
                <a:gd name="T15" fmla="*/ 186 h 211"/>
                <a:gd name="T16" fmla="*/ 33 w 63"/>
                <a:gd name="T17" fmla="*/ 182 h 211"/>
                <a:gd name="T18" fmla="*/ 33 w 63"/>
                <a:gd name="T19" fmla="*/ 182 h 211"/>
                <a:gd name="T20" fmla="*/ 33 w 63"/>
                <a:gd name="T21" fmla="*/ 178 h 211"/>
                <a:gd name="T22" fmla="*/ 33 w 63"/>
                <a:gd name="T23" fmla="*/ 178 h 211"/>
                <a:gd name="T24" fmla="*/ 33 w 63"/>
                <a:gd name="T25" fmla="*/ 174 h 211"/>
                <a:gd name="T26" fmla="*/ 33 w 63"/>
                <a:gd name="T27" fmla="*/ 174 h 211"/>
                <a:gd name="T28" fmla="*/ 33 w 63"/>
                <a:gd name="T29" fmla="*/ 170 h 211"/>
                <a:gd name="T30" fmla="*/ 33 w 63"/>
                <a:gd name="T31" fmla="*/ 170 h 211"/>
                <a:gd name="T32" fmla="*/ 33 w 63"/>
                <a:gd name="T33" fmla="*/ 166 h 211"/>
                <a:gd name="T34" fmla="*/ 45 w 63"/>
                <a:gd name="T35" fmla="*/ 99 h 211"/>
                <a:gd name="T36" fmla="*/ 46 w 63"/>
                <a:gd name="T37" fmla="*/ 95 h 211"/>
                <a:gd name="T38" fmla="*/ 46 w 63"/>
                <a:gd name="T39" fmla="*/ 85 h 211"/>
                <a:gd name="T40" fmla="*/ 42 w 63"/>
                <a:gd name="T41" fmla="*/ 72 h 211"/>
                <a:gd name="T42" fmla="*/ 0 w 63"/>
                <a:gd name="T43" fmla="*/ 11 h 211"/>
                <a:gd name="T44" fmla="*/ 13 w 63"/>
                <a:gd name="T4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211">
                  <a:moveTo>
                    <a:pt x="13" y="0"/>
                  </a:moveTo>
                  <a:cubicBezTo>
                    <a:pt x="26" y="17"/>
                    <a:pt x="46" y="45"/>
                    <a:pt x="54" y="63"/>
                  </a:cubicBezTo>
                  <a:cubicBezTo>
                    <a:pt x="60" y="74"/>
                    <a:pt x="61" y="86"/>
                    <a:pt x="59" y="98"/>
                  </a:cubicBezTo>
                  <a:cubicBezTo>
                    <a:pt x="56" y="118"/>
                    <a:pt x="50" y="150"/>
                    <a:pt x="46" y="172"/>
                  </a:cubicBezTo>
                  <a:cubicBezTo>
                    <a:pt x="41" y="197"/>
                    <a:pt x="54" y="208"/>
                    <a:pt x="63" y="211"/>
                  </a:cubicBezTo>
                  <a:cubicBezTo>
                    <a:pt x="51" y="210"/>
                    <a:pt x="41" y="201"/>
                    <a:pt x="36" y="190"/>
                  </a:cubicBezTo>
                  <a:cubicBezTo>
                    <a:pt x="35" y="189"/>
                    <a:pt x="35" y="187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5"/>
                    <a:pt x="34" y="184"/>
                    <a:pt x="33" y="182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33" y="181"/>
                    <a:pt x="33" y="180"/>
                    <a:pt x="33" y="178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3" y="177"/>
                    <a:pt x="33" y="176"/>
                    <a:pt x="33" y="174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3" y="173"/>
                    <a:pt x="33" y="171"/>
                    <a:pt x="33" y="170"/>
                  </a:cubicBezTo>
                  <a:cubicBezTo>
                    <a:pt x="33" y="170"/>
                    <a:pt x="33" y="170"/>
                    <a:pt x="33" y="170"/>
                  </a:cubicBezTo>
                  <a:cubicBezTo>
                    <a:pt x="33" y="169"/>
                    <a:pt x="33" y="167"/>
                    <a:pt x="33" y="166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8"/>
                    <a:pt x="46" y="97"/>
                    <a:pt x="46" y="95"/>
                  </a:cubicBezTo>
                  <a:cubicBezTo>
                    <a:pt x="46" y="92"/>
                    <a:pt x="46" y="89"/>
                    <a:pt x="46" y="85"/>
                  </a:cubicBezTo>
                  <a:cubicBezTo>
                    <a:pt x="45" y="81"/>
                    <a:pt x="44" y="76"/>
                    <a:pt x="42" y="72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ECC0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7" name="Freeform 119"/>
            <p:cNvSpPr/>
            <p:nvPr/>
          </p:nvSpPr>
          <p:spPr bwMode="auto">
            <a:xfrm>
              <a:off x="1000125" y="3200400"/>
              <a:ext cx="1301750" cy="1169988"/>
            </a:xfrm>
            <a:custGeom>
              <a:avLst/>
              <a:gdLst>
                <a:gd name="T0" fmla="*/ 12 w 347"/>
                <a:gd name="T1" fmla="*/ 175 h 312"/>
                <a:gd name="T2" fmla="*/ 66 w 347"/>
                <a:gd name="T3" fmla="*/ 162 h 312"/>
                <a:gd name="T4" fmla="*/ 106 w 347"/>
                <a:gd name="T5" fmla="*/ 137 h 312"/>
                <a:gd name="T6" fmla="*/ 220 w 347"/>
                <a:gd name="T7" fmla="*/ 13 h 312"/>
                <a:gd name="T8" fmla="*/ 283 w 347"/>
                <a:gd name="T9" fmla="*/ 13 h 312"/>
                <a:gd name="T10" fmla="*/ 305 w 347"/>
                <a:gd name="T11" fmla="*/ 72 h 312"/>
                <a:gd name="T12" fmla="*/ 257 w 347"/>
                <a:gd name="T13" fmla="*/ 128 h 312"/>
                <a:gd name="T14" fmla="*/ 266 w 347"/>
                <a:gd name="T15" fmla="*/ 127 h 312"/>
                <a:gd name="T16" fmla="*/ 265 w 347"/>
                <a:gd name="T17" fmla="*/ 133 h 312"/>
                <a:gd name="T18" fmla="*/ 316 w 347"/>
                <a:gd name="T19" fmla="*/ 142 h 312"/>
                <a:gd name="T20" fmla="*/ 346 w 347"/>
                <a:gd name="T21" fmla="*/ 177 h 312"/>
                <a:gd name="T22" fmla="*/ 346 w 347"/>
                <a:gd name="T23" fmla="*/ 178 h 312"/>
                <a:gd name="T24" fmla="*/ 294 w 347"/>
                <a:gd name="T25" fmla="*/ 200 h 312"/>
                <a:gd name="T26" fmla="*/ 241 w 347"/>
                <a:gd name="T27" fmla="*/ 223 h 312"/>
                <a:gd name="T28" fmla="*/ 179 w 347"/>
                <a:gd name="T29" fmla="*/ 288 h 312"/>
                <a:gd name="T30" fmla="*/ 83 w 347"/>
                <a:gd name="T31" fmla="*/ 310 h 312"/>
                <a:gd name="T32" fmla="*/ 0 w 347"/>
                <a:gd name="T33" fmla="*/ 300 h 312"/>
                <a:gd name="T34" fmla="*/ 12 w 347"/>
                <a:gd name="T35" fmla="*/ 17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7" h="312">
                  <a:moveTo>
                    <a:pt x="12" y="175"/>
                  </a:moveTo>
                  <a:cubicBezTo>
                    <a:pt x="66" y="162"/>
                    <a:pt x="66" y="162"/>
                    <a:pt x="66" y="162"/>
                  </a:cubicBezTo>
                  <a:cubicBezTo>
                    <a:pt x="81" y="162"/>
                    <a:pt x="93" y="146"/>
                    <a:pt x="106" y="137"/>
                  </a:cubicBezTo>
                  <a:cubicBezTo>
                    <a:pt x="220" y="13"/>
                    <a:pt x="220" y="13"/>
                    <a:pt x="220" y="13"/>
                  </a:cubicBezTo>
                  <a:cubicBezTo>
                    <a:pt x="238" y="0"/>
                    <a:pt x="257" y="7"/>
                    <a:pt x="283" y="13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282" y="83"/>
                    <a:pt x="258" y="109"/>
                    <a:pt x="257" y="128"/>
                  </a:cubicBezTo>
                  <a:cubicBezTo>
                    <a:pt x="266" y="127"/>
                    <a:pt x="266" y="127"/>
                    <a:pt x="266" y="127"/>
                  </a:cubicBezTo>
                  <a:cubicBezTo>
                    <a:pt x="265" y="133"/>
                    <a:pt x="265" y="133"/>
                    <a:pt x="265" y="133"/>
                  </a:cubicBezTo>
                  <a:cubicBezTo>
                    <a:pt x="316" y="142"/>
                    <a:pt x="316" y="142"/>
                    <a:pt x="316" y="142"/>
                  </a:cubicBezTo>
                  <a:cubicBezTo>
                    <a:pt x="333" y="145"/>
                    <a:pt x="346" y="160"/>
                    <a:pt x="346" y="177"/>
                  </a:cubicBezTo>
                  <a:cubicBezTo>
                    <a:pt x="346" y="178"/>
                    <a:pt x="346" y="178"/>
                    <a:pt x="346" y="178"/>
                  </a:cubicBezTo>
                  <a:cubicBezTo>
                    <a:pt x="347" y="198"/>
                    <a:pt x="321" y="198"/>
                    <a:pt x="294" y="200"/>
                  </a:cubicBezTo>
                  <a:cubicBezTo>
                    <a:pt x="241" y="223"/>
                    <a:pt x="241" y="223"/>
                    <a:pt x="241" y="223"/>
                  </a:cubicBezTo>
                  <a:cubicBezTo>
                    <a:pt x="179" y="288"/>
                    <a:pt x="179" y="288"/>
                    <a:pt x="179" y="288"/>
                  </a:cubicBezTo>
                  <a:cubicBezTo>
                    <a:pt x="158" y="309"/>
                    <a:pt x="111" y="312"/>
                    <a:pt x="83" y="310"/>
                  </a:cubicBezTo>
                  <a:cubicBezTo>
                    <a:pt x="0" y="300"/>
                    <a:pt x="0" y="300"/>
                    <a:pt x="0" y="300"/>
                  </a:cubicBezTo>
                  <a:lnTo>
                    <a:pt x="12" y="175"/>
                  </a:lnTo>
                  <a:close/>
                </a:path>
              </a:pathLst>
            </a:custGeom>
            <a:solidFill>
              <a:srgbClr val="DBB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8" name="Freeform 120"/>
            <p:cNvSpPr/>
            <p:nvPr/>
          </p:nvSpPr>
          <p:spPr bwMode="auto">
            <a:xfrm>
              <a:off x="1946275" y="3222625"/>
              <a:ext cx="1004888" cy="971550"/>
            </a:xfrm>
            <a:custGeom>
              <a:avLst/>
              <a:gdLst>
                <a:gd name="T0" fmla="*/ 260 w 268"/>
                <a:gd name="T1" fmla="*/ 203 h 259"/>
                <a:gd name="T2" fmla="*/ 195 w 268"/>
                <a:gd name="T3" fmla="*/ 76 h 259"/>
                <a:gd name="T4" fmla="*/ 146 w 268"/>
                <a:gd name="T5" fmla="*/ 34 h 259"/>
                <a:gd name="T6" fmla="*/ 0 w 268"/>
                <a:gd name="T7" fmla="*/ 0 h 259"/>
                <a:gd name="T8" fmla="*/ 33 w 268"/>
                <a:gd name="T9" fmla="*/ 78 h 259"/>
                <a:gd name="T10" fmla="*/ 124 w 268"/>
                <a:gd name="T11" fmla="*/ 109 h 259"/>
                <a:gd name="T12" fmla="*/ 157 w 268"/>
                <a:gd name="T13" fmla="*/ 156 h 259"/>
                <a:gd name="T14" fmla="*/ 192 w 268"/>
                <a:gd name="T15" fmla="*/ 225 h 259"/>
                <a:gd name="T16" fmla="*/ 253 w 268"/>
                <a:gd name="T17" fmla="*/ 244 h 259"/>
                <a:gd name="T18" fmla="*/ 254 w 268"/>
                <a:gd name="T19" fmla="*/ 243 h 259"/>
                <a:gd name="T20" fmla="*/ 260 w 268"/>
                <a:gd name="T21" fmla="*/ 20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8" h="259">
                  <a:moveTo>
                    <a:pt x="260" y="203"/>
                  </a:moveTo>
                  <a:cubicBezTo>
                    <a:pt x="195" y="76"/>
                    <a:pt x="195" y="76"/>
                    <a:pt x="195" y="76"/>
                  </a:cubicBezTo>
                  <a:cubicBezTo>
                    <a:pt x="185" y="56"/>
                    <a:pt x="166" y="40"/>
                    <a:pt x="146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44" y="139"/>
                    <a:pt x="152" y="146"/>
                    <a:pt x="157" y="156"/>
                  </a:cubicBezTo>
                  <a:cubicBezTo>
                    <a:pt x="192" y="225"/>
                    <a:pt x="192" y="225"/>
                    <a:pt x="192" y="225"/>
                  </a:cubicBezTo>
                  <a:cubicBezTo>
                    <a:pt x="204" y="250"/>
                    <a:pt x="234" y="259"/>
                    <a:pt x="253" y="244"/>
                  </a:cubicBezTo>
                  <a:cubicBezTo>
                    <a:pt x="254" y="243"/>
                    <a:pt x="254" y="243"/>
                    <a:pt x="254" y="243"/>
                  </a:cubicBezTo>
                  <a:cubicBezTo>
                    <a:pt x="265" y="235"/>
                    <a:pt x="268" y="218"/>
                    <a:pt x="260" y="203"/>
                  </a:cubicBezTo>
                  <a:close/>
                </a:path>
              </a:pathLst>
            </a:custGeom>
            <a:solidFill>
              <a:srgbClr val="F8D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9" name="Freeform 121"/>
            <p:cNvSpPr/>
            <p:nvPr/>
          </p:nvSpPr>
          <p:spPr bwMode="auto">
            <a:xfrm>
              <a:off x="2339975" y="3563938"/>
              <a:ext cx="547688" cy="627063"/>
            </a:xfrm>
            <a:custGeom>
              <a:avLst/>
              <a:gdLst>
                <a:gd name="T0" fmla="*/ 8 w 146"/>
                <a:gd name="T1" fmla="*/ 2 h 167"/>
                <a:gd name="T2" fmla="*/ 60 w 146"/>
                <a:gd name="T3" fmla="*/ 32 h 167"/>
                <a:gd name="T4" fmla="*/ 109 w 146"/>
                <a:gd name="T5" fmla="*/ 128 h 167"/>
                <a:gd name="T6" fmla="*/ 146 w 146"/>
                <a:gd name="T7" fmla="*/ 155 h 167"/>
                <a:gd name="T8" fmla="*/ 87 w 146"/>
                <a:gd name="T9" fmla="*/ 134 h 167"/>
                <a:gd name="T10" fmla="*/ 52 w 146"/>
                <a:gd name="T11" fmla="*/ 65 h 167"/>
                <a:gd name="T12" fmla="*/ 30 w 146"/>
                <a:gd name="T13" fmla="*/ 43 h 167"/>
                <a:gd name="T14" fmla="*/ 14 w 146"/>
                <a:gd name="T15" fmla="*/ 25 h 167"/>
                <a:gd name="T16" fmla="*/ 8 w 146"/>
                <a:gd name="T1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67">
                  <a:moveTo>
                    <a:pt x="8" y="2"/>
                  </a:moveTo>
                  <a:cubicBezTo>
                    <a:pt x="35" y="0"/>
                    <a:pt x="60" y="32"/>
                    <a:pt x="60" y="32"/>
                  </a:cubicBezTo>
                  <a:cubicBezTo>
                    <a:pt x="60" y="32"/>
                    <a:pt x="91" y="93"/>
                    <a:pt x="109" y="128"/>
                  </a:cubicBezTo>
                  <a:cubicBezTo>
                    <a:pt x="120" y="150"/>
                    <a:pt x="135" y="158"/>
                    <a:pt x="146" y="155"/>
                  </a:cubicBezTo>
                  <a:cubicBezTo>
                    <a:pt x="126" y="167"/>
                    <a:pt x="99" y="158"/>
                    <a:pt x="87" y="134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47" y="55"/>
                    <a:pt x="39" y="48"/>
                    <a:pt x="30" y="4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7" y="6"/>
                    <a:pt x="0" y="2"/>
                    <a:pt x="8" y="2"/>
                  </a:cubicBezTo>
                  <a:close/>
                </a:path>
              </a:pathLst>
            </a:custGeom>
            <a:solidFill>
              <a:srgbClr val="DBB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0" name="Freeform 122"/>
            <p:cNvSpPr/>
            <p:nvPr/>
          </p:nvSpPr>
          <p:spPr bwMode="auto">
            <a:xfrm>
              <a:off x="2794000" y="3841750"/>
              <a:ext cx="141288" cy="203200"/>
            </a:xfrm>
            <a:custGeom>
              <a:avLst/>
              <a:gdLst>
                <a:gd name="T0" fmla="*/ 15 w 38"/>
                <a:gd name="T1" fmla="*/ 0 h 54"/>
                <a:gd name="T2" fmla="*/ 35 w 38"/>
                <a:gd name="T3" fmla="*/ 40 h 54"/>
                <a:gd name="T4" fmla="*/ 38 w 38"/>
                <a:gd name="T5" fmla="*/ 53 h 54"/>
                <a:gd name="T6" fmla="*/ 15 w 38"/>
                <a:gd name="T7" fmla="*/ 44 h 54"/>
                <a:gd name="T8" fmla="*/ 3 w 38"/>
                <a:gd name="T9" fmla="*/ 19 h 54"/>
                <a:gd name="T10" fmla="*/ 8 w 38"/>
                <a:gd name="T11" fmla="*/ 3 h 54"/>
                <a:gd name="T12" fmla="*/ 15 w 38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4">
                  <a:moveTo>
                    <a:pt x="15" y="0"/>
                  </a:moveTo>
                  <a:cubicBezTo>
                    <a:pt x="35" y="40"/>
                    <a:pt x="35" y="40"/>
                    <a:pt x="35" y="40"/>
                  </a:cubicBezTo>
                  <a:cubicBezTo>
                    <a:pt x="37" y="44"/>
                    <a:pt x="38" y="48"/>
                    <a:pt x="38" y="53"/>
                  </a:cubicBezTo>
                  <a:cubicBezTo>
                    <a:pt x="31" y="54"/>
                    <a:pt x="20" y="53"/>
                    <a:pt x="15" y="44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0" y="13"/>
                    <a:pt x="2" y="6"/>
                    <a:pt x="8" y="3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1" name="Freeform 123"/>
            <p:cNvSpPr>
              <a:spLocks noEditPoints="1"/>
            </p:cNvSpPr>
            <p:nvPr/>
          </p:nvSpPr>
          <p:spPr bwMode="auto">
            <a:xfrm>
              <a:off x="1938337" y="3489325"/>
              <a:ext cx="701675" cy="809625"/>
            </a:xfrm>
            <a:custGeom>
              <a:avLst/>
              <a:gdLst>
                <a:gd name="T0" fmla="*/ 95 w 187"/>
                <a:gd name="T1" fmla="*/ 0 h 216"/>
                <a:gd name="T2" fmla="*/ 187 w 187"/>
                <a:gd name="T3" fmla="*/ 108 h 216"/>
                <a:gd name="T4" fmla="*/ 165 w 187"/>
                <a:gd name="T5" fmla="*/ 159 h 216"/>
                <a:gd name="T6" fmla="*/ 157 w 187"/>
                <a:gd name="T7" fmla="*/ 192 h 216"/>
                <a:gd name="T8" fmla="*/ 104 w 187"/>
                <a:gd name="T9" fmla="*/ 213 h 216"/>
                <a:gd name="T10" fmla="*/ 0 w 187"/>
                <a:gd name="T11" fmla="*/ 111 h 216"/>
                <a:gd name="T12" fmla="*/ 95 w 187"/>
                <a:gd name="T13" fmla="*/ 0 h 216"/>
                <a:gd name="T14" fmla="*/ 95 w 187"/>
                <a:gd name="T15" fmla="*/ 50 h 216"/>
                <a:gd name="T16" fmla="*/ 45 w 187"/>
                <a:gd name="T17" fmla="*/ 108 h 216"/>
                <a:gd name="T18" fmla="*/ 95 w 187"/>
                <a:gd name="T19" fmla="*/ 165 h 216"/>
                <a:gd name="T20" fmla="*/ 144 w 187"/>
                <a:gd name="T21" fmla="*/ 108 h 216"/>
                <a:gd name="T22" fmla="*/ 95 w 187"/>
                <a:gd name="T23" fmla="*/ 5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" h="216">
                  <a:moveTo>
                    <a:pt x="95" y="0"/>
                  </a:moveTo>
                  <a:cubicBezTo>
                    <a:pt x="146" y="0"/>
                    <a:pt x="187" y="48"/>
                    <a:pt x="187" y="108"/>
                  </a:cubicBezTo>
                  <a:cubicBezTo>
                    <a:pt x="187" y="135"/>
                    <a:pt x="178" y="141"/>
                    <a:pt x="165" y="159"/>
                  </a:cubicBezTo>
                  <a:cubicBezTo>
                    <a:pt x="162" y="162"/>
                    <a:pt x="161" y="171"/>
                    <a:pt x="157" y="192"/>
                  </a:cubicBezTo>
                  <a:cubicBezTo>
                    <a:pt x="148" y="202"/>
                    <a:pt x="125" y="212"/>
                    <a:pt x="104" y="213"/>
                  </a:cubicBezTo>
                  <a:cubicBezTo>
                    <a:pt x="42" y="216"/>
                    <a:pt x="0" y="171"/>
                    <a:pt x="0" y="111"/>
                  </a:cubicBezTo>
                  <a:cubicBezTo>
                    <a:pt x="0" y="52"/>
                    <a:pt x="44" y="0"/>
                    <a:pt x="95" y="0"/>
                  </a:cubicBezTo>
                  <a:close/>
                  <a:moveTo>
                    <a:pt x="95" y="50"/>
                  </a:moveTo>
                  <a:cubicBezTo>
                    <a:pt x="67" y="50"/>
                    <a:pt x="45" y="76"/>
                    <a:pt x="45" y="108"/>
                  </a:cubicBezTo>
                  <a:cubicBezTo>
                    <a:pt x="45" y="139"/>
                    <a:pt x="67" y="165"/>
                    <a:pt x="95" y="165"/>
                  </a:cubicBezTo>
                  <a:cubicBezTo>
                    <a:pt x="122" y="165"/>
                    <a:pt x="144" y="139"/>
                    <a:pt x="144" y="108"/>
                  </a:cubicBezTo>
                  <a:cubicBezTo>
                    <a:pt x="144" y="76"/>
                    <a:pt x="122" y="50"/>
                    <a:pt x="95" y="50"/>
                  </a:cubicBezTo>
                  <a:close/>
                </a:path>
              </a:pathLst>
            </a:custGeom>
            <a:solidFill>
              <a:srgbClr val="D4A7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2" name="Freeform 124"/>
            <p:cNvSpPr>
              <a:spLocks noEditPoints="1"/>
            </p:cNvSpPr>
            <p:nvPr/>
          </p:nvSpPr>
          <p:spPr bwMode="auto">
            <a:xfrm>
              <a:off x="1965325" y="3440113"/>
              <a:ext cx="700088" cy="817563"/>
            </a:xfrm>
            <a:custGeom>
              <a:avLst/>
              <a:gdLst>
                <a:gd name="T0" fmla="*/ 93 w 187"/>
                <a:gd name="T1" fmla="*/ 0 h 218"/>
                <a:gd name="T2" fmla="*/ 187 w 187"/>
                <a:gd name="T3" fmla="*/ 109 h 218"/>
                <a:gd name="T4" fmla="*/ 93 w 187"/>
                <a:gd name="T5" fmla="*/ 218 h 218"/>
                <a:gd name="T6" fmla="*/ 0 w 187"/>
                <a:gd name="T7" fmla="*/ 109 h 218"/>
                <a:gd name="T8" fmla="*/ 93 w 187"/>
                <a:gd name="T9" fmla="*/ 0 h 218"/>
                <a:gd name="T10" fmla="*/ 92 w 187"/>
                <a:gd name="T11" fmla="*/ 51 h 218"/>
                <a:gd name="T12" fmla="*/ 42 w 187"/>
                <a:gd name="T13" fmla="*/ 109 h 218"/>
                <a:gd name="T14" fmla="*/ 92 w 187"/>
                <a:gd name="T15" fmla="*/ 167 h 218"/>
                <a:gd name="T16" fmla="*/ 142 w 187"/>
                <a:gd name="T17" fmla="*/ 109 h 218"/>
                <a:gd name="T18" fmla="*/ 92 w 187"/>
                <a:gd name="T19" fmla="*/ 5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218">
                  <a:moveTo>
                    <a:pt x="93" y="0"/>
                  </a:moveTo>
                  <a:cubicBezTo>
                    <a:pt x="145" y="0"/>
                    <a:pt x="187" y="49"/>
                    <a:pt x="187" y="109"/>
                  </a:cubicBezTo>
                  <a:cubicBezTo>
                    <a:pt x="187" y="169"/>
                    <a:pt x="145" y="218"/>
                    <a:pt x="93" y="218"/>
                  </a:cubicBezTo>
                  <a:cubicBezTo>
                    <a:pt x="41" y="218"/>
                    <a:pt x="0" y="169"/>
                    <a:pt x="0" y="109"/>
                  </a:cubicBezTo>
                  <a:cubicBezTo>
                    <a:pt x="0" y="49"/>
                    <a:pt x="41" y="0"/>
                    <a:pt x="93" y="0"/>
                  </a:cubicBezTo>
                  <a:close/>
                  <a:moveTo>
                    <a:pt x="92" y="51"/>
                  </a:moveTo>
                  <a:cubicBezTo>
                    <a:pt x="64" y="51"/>
                    <a:pt x="42" y="77"/>
                    <a:pt x="42" y="109"/>
                  </a:cubicBezTo>
                  <a:cubicBezTo>
                    <a:pt x="42" y="141"/>
                    <a:pt x="64" y="167"/>
                    <a:pt x="92" y="167"/>
                  </a:cubicBezTo>
                  <a:cubicBezTo>
                    <a:pt x="119" y="167"/>
                    <a:pt x="142" y="141"/>
                    <a:pt x="142" y="109"/>
                  </a:cubicBezTo>
                  <a:cubicBezTo>
                    <a:pt x="142" y="77"/>
                    <a:pt x="119" y="51"/>
                    <a:pt x="92" y="51"/>
                  </a:cubicBezTo>
                  <a:close/>
                </a:path>
              </a:pathLst>
            </a:custGeom>
            <a:solidFill>
              <a:srgbClr val="AF5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3" name="Freeform 125"/>
            <p:cNvSpPr>
              <a:spLocks noEditPoints="1"/>
            </p:cNvSpPr>
            <p:nvPr/>
          </p:nvSpPr>
          <p:spPr bwMode="auto">
            <a:xfrm>
              <a:off x="1957387" y="3440113"/>
              <a:ext cx="701675" cy="817563"/>
            </a:xfrm>
            <a:custGeom>
              <a:avLst/>
              <a:gdLst>
                <a:gd name="T0" fmla="*/ 93 w 187"/>
                <a:gd name="T1" fmla="*/ 0 h 218"/>
                <a:gd name="T2" fmla="*/ 187 w 187"/>
                <a:gd name="T3" fmla="*/ 109 h 218"/>
                <a:gd name="T4" fmla="*/ 93 w 187"/>
                <a:gd name="T5" fmla="*/ 218 h 218"/>
                <a:gd name="T6" fmla="*/ 0 w 187"/>
                <a:gd name="T7" fmla="*/ 109 h 218"/>
                <a:gd name="T8" fmla="*/ 93 w 187"/>
                <a:gd name="T9" fmla="*/ 0 h 218"/>
                <a:gd name="T10" fmla="*/ 92 w 187"/>
                <a:gd name="T11" fmla="*/ 51 h 218"/>
                <a:gd name="T12" fmla="*/ 42 w 187"/>
                <a:gd name="T13" fmla="*/ 109 h 218"/>
                <a:gd name="T14" fmla="*/ 92 w 187"/>
                <a:gd name="T15" fmla="*/ 167 h 218"/>
                <a:gd name="T16" fmla="*/ 142 w 187"/>
                <a:gd name="T17" fmla="*/ 109 h 218"/>
                <a:gd name="T18" fmla="*/ 92 w 187"/>
                <a:gd name="T19" fmla="*/ 5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218">
                  <a:moveTo>
                    <a:pt x="93" y="0"/>
                  </a:moveTo>
                  <a:cubicBezTo>
                    <a:pt x="145" y="0"/>
                    <a:pt x="187" y="49"/>
                    <a:pt x="187" y="109"/>
                  </a:cubicBezTo>
                  <a:cubicBezTo>
                    <a:pt x="187" y="169"/>
                    <a:pt x="145" y="218"/>
                    <a:pt x="93" y="218"/>
                  </a:cubicBezTo>
                  <a:cubicBezTo>
                    <a:pt x="41" y="218"/>
                    <a:pt x="0" y="169"/>
                    <a:pt x="0" y="109"/>
                  </a:cubicBezTo>
                  <a:cubicBezTo>
                    <a:pt x="0" y="49"/>
                    <a:pt x="41" y="0"/>
                    <a:pt x="93" y="0"/>
                  </a:cubicBezTo>
                  <a:close/>
                  <a:moveTo>
                    <a:pt x="92" y="51"/>
                  </a:moveTo>
                  <a:cubicBezTo>
                    <a:pt x="65" y="51"/>
                    <a:pt x="42" y="77"/>
                    <a:pt x="42" y="109"/>
                  </a:cubicBezTo>
                  <a:cubicBezTo>
                    <a:pt x="42" y="141"/>
                    <a:pt x="65" y="167"/>
                    <a:pt x="92" y="167"/>
                  </a:cubicBezTo>
                  <a:cubicBezTo>
                    <a:pt x="120" y="167"/>
                    <a:pt x="142" y="141"/>
                    <a:pt x="142" y="109"/>
                  </a:cubicBezTo>
                  <a:cubicBezTo>
                    <a:pt x="142" y="77"/>
                    <a:pt x="120" y="51"/>
                    <a:pt x="92" y="51"/>
                  </a:cubicBezTo>
                  <a:close/>
                </a:path>
              </a:pathLst>
            </a:custGeom>
            <a:solidFill>
              <a:srgbClr val="CE8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4" name="Freeform 126"/>
            <p:cNvSpPr/>
            <p:nvPr/>
          </p:nvSpPr>
          <p:spPr bwMode="auto">
            <a:xfrm>
              <a:off x="1957387" y="3673475"/>
              <a:ext cx="206375" cy="341313"/>
            </a:xfrm>
            <a:custGeom>
              <a:avLst/>
              <a:gdLst>
                <a:gd name="T0" fmla="*/ 9 w 55"/>
                <a:gd name="T1" fmla="*/ 0 h 91"/>
                <a:gd name="T2" fmla="*/ 0 w 55"/>
                <a:gd name="T3" fmla="*/ 47 h 91"/>
                <a:gd name="T4" fmla="*/ 7 w 55"/>
                <a:gd name="T5" fmla="*/ 91 h 91"/>
                <a:gd name="T6" fmla="*/ 52 w 55"/>
                <a:gd name="T7" fmla="*/ 82 h 91"/>
                <a:gd name="T8" fmla="*/ 42 w 55"/>
                <a:gd name="T9" fmla="*/ 47 h 91"/>
                <a:gd name="T10" fmla="*/ 55 w 55"/>
                <a:gd name="T11" fmla="*/ 9 h 91"/>
                <a:gd name="T12" fmla="*/ 9 w 55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91">
                  <a:moveTo>
                    <a:pt x="9" y="0"/>
                  </a:moveTo>
                  <a:cubicBezTo>
                    <a:pt x="3" y="14"/>
                    <a:pt x="0" y="30"/>
                    <a:pt x="0" y="47"/>
                  </a:cubicBezTo>
                  <a:cubicBezTo>
                    <a:pt x="0" y="63"/>
                    <a:pt x="2" y="77"/>
                    <a:pt x="7" y="91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46" y="73"/>
                    <a:pt x="42" y="60"/>
                    <a:pt x="42" y="47"/>
                  </a:cubicBezTo>
                  <a:cubicBezTo>
                    <a:pt x="42" y="33"/>
                    <a:pt x="47" y="19"/>
                    <a:pt x="55" y="9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AF5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5" name="Freeform 127"/>
            <p:cNvSpPr/>
            <p:nvPr/>
          </p:nvSpPr>
          <p:spPr bwMode="auto">
            <a:xfrm>
              <a:off x="2444750" y="3673475"/>
              <a:ext cx="214313" cy="341313"/>
            </a:xfrm>
            <a:custGeom>
              <a:avLst/>
              <a:gdLst>
                <a:gd name="T0" fmla="*/ 0 w 57"/>
                <a:gd name="T1" fmla="*/ 9 h 91"/>
                <a:gd name="T2" fmla="*/ 12 w 57"/>
                <a:gd name="T3" fmla="*/ 47 h 91"/>
                <a:gd name="T4" fmla="*/ 2 w 57"/>
                <a:gd name="T5" fmla="*/ 82 h 91"/>
                <a:gd name="T6" fmla="*/ 49 w 57"/>
                <a:gd name="T7" fmla="*/ 91 h 91"/>
                <a:gd name="T8" fmla="*/ 57 w 57"/>
                <a:gd name="T9" fmla="*/ 47 h 91"/>
                <a:gd name="T10" fmla="*/ 48 w 57"/>
                <a:gd name="T11" fmla="*/ 0 h 91"/>
                <a:gd name="T12" fmla="*/ 0 w 57"/>
                <a:gd name="T13" fmla="*/ 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91">
                  <a:moveTo>
                    <a:pt x="0" y="9"/>
                  </a:moveTo>
                  <a:cubicBezTo>
                    <a:pt x="7" y="19"/>
                    <a:pt x="12" y="33"/>
                    <a:pt x="12" y="47"/>
                  </a:cubicBezTo>
                  <a:cubicBezTo>
                    <a:pt x="12" y="60"/>
                    <a:pt x="8" y="73"/>
                    <a:pt x="2" y="8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4" y="77"/>
                    <a:pt x="57" y="63"/>
                    <a:pt x="57" y="47"/>
                  </a:cubicBezTo>
                  <a:cubicBezTo>
                    <a:pt x="57" y="30"/>
                    <a:pt x="54" y="14"/>
                    <a:pt x="48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AF5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6" name="Freeform 128"/>
            <p:cNvSpPr>
              <a:spLocks noEditPoints="1"/>
            </p:cNvSpPr>
            <p:nvPr/>
          </p:nvSpPr>
          <p:spPr bwMode="auto">
            <a:xfrm>
              <a:off x="1924050" y="3440113"/>
              <a:ext cx="708025" cy="822325"/>
            </a:xfrm>
            <a:custGeom>
              <a:avLst/>
              <a:gdLst>
                <a:gd name="T0" fmla="*/ 95 w 189"/>
                <a:gd name="T1" fmla="*/ 0 h 219"/>
                <a:gd name="T2" fmla="*/ 0 w 189"/>
                <a:gd name="T3" fmla="*/ 109 h 219"/>
                <a:gd name="T4" fmla="*/ 95 w 189"/>
                <a:gd name="T5" fmla="*/ 219 h 219"/>
                <a:gd name="T6" fmla="*/ 189 w 189"/>
                <a:gd name="T7" fmla="*/ 109 h 219"/>
                <a:gd name="T8" fmla="*/ 95 w 189"/>
                <a:gd name="T9" fmla="*/ 0 h 219"/>
                <a:gd name="T10" fmla="*/ 95 w 189"/>
                <a:gd name="T11" fmla="*/ 53 h 219"/>
                <a:gd name="T12" fmla="*/ 143 w 189"/>
                <a:gd name="T13" fmla="*/ 109 h 219"/>
                <a:gd name="T14" fmla="*/ 95 w 189"/>
                <a:gd name="T15" fmla="*/ 165 h 219"/>
                <a:gd name="T16" fmla="*/ 47 w 189"/>
                <a:gd name="T17" fmla="*/ 109 h 219"/>
                <a:gd name="T18" fmla="*/ 95 w 189"/>
                <a:gd name="T19" fmla="*/ 5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219">
                  <a:moveTo>
                    <a:pt x="95" y="0"/>
                  </a:moveTo>
                  <a:cubicBezTo>
                    <a:pt x="43" y="0"/>
                    <a:pt x="0" y="49"/>
                    <a:pt x="0" y="109"/>
                  </a:cubicBezTo>
                  <a:cubicBezTo>
                    <a:pt x="0" y="170"/>
                    <a:pt x="43" y="219"/>
                    <a:pt x="95" y="219"/>
                  </a:cubicBezTo>
                  <a:cubicBezTo>
                    <a:pt x="147" y="219"/>
                    <a:pt x="189" y="170"/>
                    <a:pt x="189" y="109"/>
                  </a:cubicBezTo>
                  <a:cubicBezTo>
                    <a:pt x="189" y="49"/>
                    <a:pt x="147" y="0"/>
                    <a:pt x="95" y="0"/>
                  </a:cubicBezTo>
                  <a:close/>
                  <a:moveTo>
                    <a:pt x="95" y="53"/>
                  </a:moveTo>
                  <a:cubicBezTo>
                    <a:pt x="121" y="53"/>
                    <a:pt x="143" y="78"/>
                    <a:pt x="143" y="109"/>
                  </a:cubicBezTo>
                  <a:cubicBezTo>
                    <a:pt x="143" y="140"/>
                    <a:pt x="121" y="165"/>
                    <a:pt x="95" y="165"/>
                  </a:cubicBezTo>
                  <a:cubicBezTo>
                    <a:pt x="69" y="165"/>
                    <a:pt x="47" y="140"/>
                    <a:pt x="47" y="109"/>
                  </a:cubicBezTo>
                  <a:cubicBezTo>
                    <a:pt x="47" y="78"/>
                    <a:pt x="69" y="53"/>
                    <a:pt x="95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7" name="Freeform 129"/>
            <p:cNvSpPr>
              <a:spLocks noEditPoints="1"/>
            </p:cNvSpPr>
            <p:nvPr/>
          </p:nvSpPr>
          <p:spPr bwMode="auto">
            <a:xfrm>
              <a:off x="1938337" y="3448050"/>
              <a:ext cx="690563" cy="806450"/>
            </a:xfrm>
            <a:custGeom>
              <a:avLst/>
              <a:gdLst>
                <a:gd name="T0" fmla="*/ 92 w 184"/>
                <a:gd name="T1" fmla="*/ 0 h 215"/>
                <a:gd name="T2" fmla="*/ 184 w 184"/>
                <a:gd name="T3" fmla="*/ 107 h 215"/>
                <a:gd name="T4" fmla="*/ 92 w 184"/>
                <a:gd name="T5" fmla="*/ 215 h 215"/>
                <a:gd name="T6" fmla="*/ 0 w 184"/>
                <a:gd name="T7" fmla="*/ 107 h 215"/>
                <a:gd name="T8" fmla="*/ 92 w 184"/>
                <a:gd name="T9" fmla="*/ 0 h 215"/>
                <a:gd name="T10" fmla="*/ 92 w 184"/>
                <a:gd name="T11" fmla="*/ 50 h 215"/>
                <a:gd name="T12" fmla="*/ 43 w 184"/>
                <a:gd name="T13" fmla="*/ 107 h 215"/>
                <a:gd name="T14" fmla="*/ 92 w 184"/>
                <a:gd name="T15" fmla="*/ 165 h 215"/>
                <a:gd name="T16" fmla="*/ 141 w 184"/>
                <a:gd name="T17" fmla="*/ 107 h 215"/>
                <a:gd name="T18" fmla="*/ 92 w 184"/>
                <a:gd name="T19" fmla="*/ 5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215">
                  <a:moveTo>
                    <a:pt x="92" y="0"/>
                  </a:moveTo>
                  <a:cubicBezTo>
                    <a:pt x="143" y="0"/>
                    <a:pt x="184" y="48"/>
                    <a:pt x="184" y="107"/>
                  </a:cubicBezTo>
                  <a:cubicBezTo>
                    <a:pt x="184" y="167"/>
                    <a:pt x="143" y="215"/>
                    <a:pt x="92" y="215"/>
                  </a:cubicBezTo>
                  <a:cubicBezTo>
                    <a:pt x="41" y="215"/>
                    <a:pt x="0" y="167"/>
                    <a:pt x="0" y="107"/>
                  </a:cubicBezTo>
                  <a:cubicBezTo>
                    <a:pt x="0" y="48"/>
                    <a:pt x="41" y="0"/>
                    <a:pt x="92" y="0"/>
                  </a:cubicBezTo>
                  <a:close/>
                  <a:moveTo>
                    <a:pt x="92" y="50"/>
                  </a:moveTo>
                  <a:cubicBezTo>
                    <a:pt x="65" y="50"/>
                    <a:pt x="43" y="75"/>
                    <a:pt x="43" y="107"/>
                  </a:cubicBezTo>
                  <a:cubicBezTo>
                    <a:pt x="43" y="139"/>
                    <a:pt x="65" y="165"/>
                    <a:pt x="92" y="165"/>
                  </a:cubicBezTo>
                  <a:cubicBezTo>
                    <a:pt x="119" y="165"/>
                    <a:pt x="141" y="139"/>
                    <a:pt x="141" y="107"/>
                  </a:cubicBezTo>
                  <a:cubicBezTo>
                    <a:pt x="141" y="75"/>
                    <a:pt x="119" y="50"/>
                    <a:pt x="92" y="50"/>
                  </a:cubicBezTo>
                  <a:close/>
                </a:path>
              </a:pathLst>
            </a:custGeom>
            <a:solidFill>
              <a:srgbClr val="FBE7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9" name="Freeform 130"/>
            <p:cNvSpPr/>
            <p:nvPr/>
          </p:nvSpPr>
          <p:spPr bwMode="auto">
            <a:xfrm>
              <a:off x="1938337" y="3478213"/>
              <a:ext cx="236538" cy="742950"/>
            </a:xfrm>
            <a:custGeom>
              <a:avLst/>
              <a:gdLst>
                <a:gd name="T0" fmla="*/ 63 w 63"/>
                <a:gd name="T1" fmla="*/ 0 h 198"/>
                <a:gd name="T2" fmla="*/ 63 w 63"/>
                <a:gd name="T3" fmla="*/ 47 h 198"/>
                <a:gd name="T4" fmla="*/ 37 w 63"/>
                <a:gd name="T5" fmla="*/ 99 h 198"/>
                <a:gd name="T6" fmla="*/ 63 w 63"/>
                <a:gd name="T7" fmla="*/ 151 h 198"/>
                <a:gd name="T8" fmla="*/ 63 w 63"/>
                <a:gd name="T9" fmla="*/ 198 h 198"/>
                <a:gd name="T10" fmla="*/ 0 w 63"/>
                <a:gd name="T11" fmla="*/ 99 h 198"/>
                <a:gd name="T12" fmla="*/ 63 w 63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98">
                  <a:moveTo>
                    <a:pt x="63" y="0"/>
                  </a:moveTo>
                  <a:cubicBezTo>
                    <a:pt x="63" y="47"/>
                    <a:pt x="63" y="47"/>
                    <a:pt x="63" y="47"/>
                  </a:cubicBezTo>
                  <a:cubicBezTo>
                    <a:pt x="47" y="57"/>
                    <a:pt x="37" y="77"/>
                    <a:pt x="37" y="99"/>
                  </a:cubicBezTo>
                  <a:cubicBezTo>
                    <a:pt x="37" y="121"/>
                    <a:pt x="47" y="141"/>
                    <a:pt x="63" y="151"/>
                  </a:cubicBezTo>
                  <a:cubicBezTo>
                    <a:pt x="63" y="198"/>
                    <a:pt x="63" y="198"/>
                    <a:pt x="63" y="198"/>
                  </a:cubicBezTo>
                  <a:cubicBezTo>
                    <a:pt x="27" y="185"/>
                    <a:pt x="0" y="146"/>
                    <a:pt x="0" y="99"/>
                  </a:cubicBezTo>
                  <a:cubicBezTo>
                    <a:pt x="0" y="53"/>
                    <a:pt x="27" y="13"/>
                    <a:pt x="63" y="0"/>
                  </a:cubicBezTo>
                  <a:close/>
                </a:path>
              </a:pathLst>
            </a:custGeom>
            <a:solidFill>
              <a:srgbClr val="F8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0" name="Freeform 131"/>
            <p:cNvSpPr/>
            <p:nvPr/>
          </p:nvSpPr>
          <p:spPr bwMode="auto">
            <a:xfrm>
              <a:off x="2351087" y="3475038"/>
              <a:ext cx="250825" cy="749300"/>
            </a:xfrm>
            <a:custGeom>
              <a:avLst/>
              <a:gdLst>
                <a:gd name="T0" fmla="*/ 0 w 67"/>
                <a:gd name="T1" fmla="*/ 160 h 200"/>
                <a:gd name="T2" fmla="*/ 37 w 67"/>
                <a:gd name="T3" fmla="*/ 100 h 200"/>
                <a:gd name="T4" fmla="*/ 0 w 67"/>
                <a:gd name="T5" fmla="*/ 40 h 200"/>
                <a:gd name="T6" fmla="*/ 0 w 67"/>
                <a:gd name="T7" fmla="*/ 0 h 200"/>
                <a:gd name="T8" fmla="*/ 67 w 67"/>
                <a:gd name="T9" fmla="*/ 100 h 200"/>
                <a:gd name="T10" fmla="*/ 0 w 67"/>
                <a:gd name="T11" fmla="*/ 200 h 200"/>
                <a:gd name="T12" fmla="*/ 0 w 67"/>
                <a:gd name="T13" fmla="*/ 16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200">
                  <a:moveTo>
                    <a:pt x="0" y="160"/>
                  </a:moveTo>
                  <a:cubicBezTo>
                    <a:pt x="19" y="151"/>
                    <a:pt x="37" y="132"/>
                    <a:pt x="37" y="100"/>
                  </a:cubicBezTo>
                  <a:cubicBezTo>
                    <a:pt x="37" y="68"/>
                    <a:pt x="19" y="49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11"/>
                    <a:pt x="67" y="52"/>
                    <a:pt x="67" y="100"/>
                  </a:cubicBezTo>
                  <a:cubicBezTo>
                    <a:pt x="67" y="148"/>
                    <a:pt x="38" y="189"/>
                    <a:pt x="0" y="200"/>
                  </a:cubicBezTo>
                  <a:lnTo>
                    <a:pt x="0" y="160"/>
                  </a:lnTo>
                  <a:close/>
                </a:path>
              </a:pathLst>
            </a:custGeom>
            <a:solidFill>
              <a:srgbClr val="F8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1" name="Freeform 132"/>
            <p:cNvSpPr/>
            <p:nvPr/>
          </p:nvSpPr>
          <p:spPr bwMode="auto">
            <a:xfrm>
              <a:off x="2505075" y="3748088"/>
              <a:ext cx="1428750" cy="214313"/>
            </a:xfrm>
            <a:custGeom>
              <a:avLst/>
              <a:gdLst>
                <a:gd name="T0" fmla="*/ 28 w 381"/>
                <a:gd name="T1" fmla="*/ 0 h 57"/>
                <a:gd name="T2" fmla="*/ 0 w 381"/>
                <a:gd name="T3" fmla="*/ 27 h 57"/>
                <a:gd name="T4" fmla="*/ 30 w 381"/>
                <a:gd name="T5" fmla="*/ 57 h 57"/>
                <a:gd name="T6" fmla="*/ 368 w 381"/>
                <a:gd name="T7" fmla="*/ 57 h 57"/>
                <a:gd name="T8" fmla="*/ 381 w 381"/>
                <a:gd name="T9" fmla="*/ 28 h 57"/>
                <a:gd name="T10" fmla="*/ 368 w 381"/>
                <a:gd name="T11" fmla="*/ 0 h 57"/>
                <a:gd name="T12" fmla="*/ 28 w 381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1" h="57">
                  <a:moveTo>
                    <a:pt x="28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7"/>
                    <a:pt x="367" y="57"/>
                    <a:pt x="368" y="57"/>
                  </a:cubicBezTo>
                  <a:cubicBezTo>
                    <a:pt x="375" y="57"/>
                    <a:pt x="381" y="44"/>
                    <a:pt x="381" y="28"/>
                  </a:cubicBezTo>
                  <a:cubicBezTo>
                    <a:pt x="381" y="12"/>
                    <a:pt x="375" y="0"/>
                    <a:pt x="368" y="0"/>
                  </a:cubicBezTo>
                  <a:cubicBezTo>
                    <a:pt x="367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FDEE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2" name="Freeform 133"/>
            <p:cNvSpPr/>
            <p:nvPr/>
          </p:nvSpPr>
          <p:spPr bwMode="auto">
            <a:xfrm>
              <a:off x="2609850" y="3748088"/>
              <a:ext cx="1323975" cy="184150"/>
            </a:xfrm>
            <a:custGeom>
              <a:avLst/>
              <a:gdLst>
                <a:gd name="T0" fmla="*/ 349 w 353"/>
                <a:gd name="T1" fmla="*/ 49 h 49"/>
                <a:gd name="T2" fmla="*/ 353 w 353"/>
                <a:gd name="T3" fmla="*/ 28 h 49"/>
                <a:gd name="T4" fmla="*/ 340 w 353"/>
                <a:gd name="T5" fmla="*/ 0 h 49"/>
                <a:gd name="T6" fmla="*/ 4 w 353"/>
                <a:gd name="T7" fmla="*/ 0 h 49"/>
                <a:gd name="T8" fmla="*/ 0 w 353"/>
                <a:gd name="T9" fmla="*/ 28 h 49"/>
                <a:gd name="T10" fmla="*/ 1 w 353"/>
                <a:gd name="T11" fmla="*/ 49 h 49"/>
                <a:gd name="T12" fmla="*/ 349 w 353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3" h="49">
                  <a:moveTo>
                    <a:pt x="349" y="49"/>
                  </a:moveTo>
                  <a:cubicBezTo>
                    <a:pt x="351" y="44"/>
                    <a:pt x="353" y="36"/>
                    <a:pt x="353" y="28"/>
                  </a:cubicBezTo>
                  <a:cubicBezTo>
                    <a:pt x="353" y="12"/>
                    <a:pt x="347" y="0"/>
                    <a:pt x="340" y="0"/>
                  </a:cubicBezTo>
                  <a:cubicBezTo>
                    <a:pt x="339" y="0"/>
                    <a:pt x="4" y="0"/>
                    <a:pt x="4" y="0"/>
                  </a:cubicBezTo>
                  <a:cubicBezTo>
                    <a:pt x="4" y="9"/>
                    <a:pt x="0" y="18"/>
                    <a:pt x="0" y="28"/>
                  </a:cubicBezTo>
                  <a:cubicBezTo>
                    <a:pt x="0" y="35"/>
                    <a:pt x="0" y="42"/>
                    <a:pt x="1" y="49"/>
                  </a:cubicBezTo>
                  <a:lnTo>
                    <a:pt x="349" y="49"/>
                  </a:lnTo>
                  <a:close/>
                </a:path>
              </a:pathLst>
            </a:custGeom>
            <a:solidFill>
              <a:srgbClr val="F8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3" name="Freeform 134"/>
            <p:cNvSpPr/>
            <p:nvPr/>
          </p:nvSpPr>
          <p:spPr bwMode="auto">
            <a:xfrm>
              <a:off x="2505075" y="3736975"/>
              <a:ext cx="1420813" cy="198438"/>
            </a:xfrm>
            <a:custGeom>
              <a:avLst/>
              <a:gdLst>
                <a:gd name="T0" fmla="*/ 30 w 379"/>
                <a:gd name="T1" fmla="*/ 0 h 53"/>
                <a:gd name="T2" fmla="*/ 0 w 379"/>
                <a:gd name="T3" fmla="*/ 30 h 53"/>
                <a:gd name="T4" fmla="*/ 23 w 379"/>
                <a:gd name="T5" fmla="*/ 53 h 53"/>
                <a:gd name="T6" fmla="*/ 367 w 379"/>
                <a:gd name="T7" fmla="*/ 53 h 53"/>
                <a:gd name="T8" fmla="*/ 379 w 379"/>
                <a:gd name="T9" fmla="*/ 27 h 53"/>
                <a:gd name="T10" fmla="*/ 367 w 379"/>
                <a:gd name="T11" fmla="*/ 0 h 53"/>
                <a:gd name="T12" fmla="*/ 30 w 379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53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3"/>
                    <a:pt x="367" y="53"/>
                    <a:pt x="367" y="53"/>
                  </a:cubicBezTo>
                  <a:cubicBezTo>
                    <a:pt x="374" y="53"/>
                    <a:pt x="379" y="42"/>
                    <a:pt x="379" y="27"/>
                  </a:cubicBezTo>
                  <a:cubicBezTo>
                    <a:pt x="379" y="12"/>
                    <a:pt x="374" y="0"/>
                    <a:pt x="367" y="0"/>
                  </a:cubicBezTo>
                  <a:cubicBezTo>
                    <a:pt x="367" y="0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FCF0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4" name="Freeform 135"/>
            <p:cNvSpPr/>
            <p:nvPr/>
          </p:nvSpPr>
          <p:spPr bwMode="auto">
            <a:xfrm>
              <a:off x="2505075" y="3748088"/>
              <a:ext cx="1420813" cy="198438"/>
            </a:xfrm>
            <a:custGeom>
              <a:avLst/>
              <a:gdLst>
                <a:gd name="T0" fmla="*/ 28 w 379"/>
                <a:gd name="T1" fmla="*/ 0 h 53"/>
                <a:gd name="T2" fmla="*/ 0 w 379"/>
                <a:gd name="T3" fmla="*/ 27 h 53"/>
                <a:gd name="T4" fmla="*/ 26 w 379"/>
                <a:gd name="T5" fmla="*/ 53 h 53"/>
                <a:gd name="T6" fmla="*/ 367 w 379"/>
                <a:gd name="T7" fmla="*/ 53 h 53"/>
                <a:gd name="T8" fmla="*/ 379 w 379"/>
                <a:gd name="T9" fmla="*/ 26 h 53"/>
                <a:gd name="T10" fmla="*/ 367 w 379"/>
                <a:gd name="T11" fmla="*/ 0 h 53"/>
                <a:gd name="T12" fmla="*/ 28 w 379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53">
                  <a:moveTo>
                    <a:pt x="28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20" y="46"/>
                    <a:pt x="26" y="53"/>
                  </a:cubicBezTo>
                  <a:cubicBezTo>
                    <a:pt x="26" y="53"/>
                    <a:pt x="367" y="53"/>
                    <a:pt x="367" y="53"/>
                  </a:cubicBezTo>
                  <a:cubicBezTo>
                    <a:pt x="374" y="53"/>
                    <a:pt x="379" y="41"/>
                    <a:pt x="379" y="26"/>
                  </a:cubicBezTo>
                  <a:cubicBezTo>
                    <a:pt x="379" y="11"/>
                    <a:pt x="374" y="0"/>
                    <a:pt x="367" y="0"/>
                  </a:cubicBezTo>
                  <a:cubicBezTo>
                    <a:pt x="367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F8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5" name="Freeform 136"/>
            <p:cNvSpPr/>
            <p:nvPr/>
          </p:nvSpPr>
          <p:spPr bwMode="auto">
            <a:xfrm>
              <a:off x="2508250" y="3759200"/>
              <a:ext cx="1406525" cy="82550"/>
            </a:xfrm>
            <a:custGeom>
              <a:avLst/>
              <a:gdLst>
                <a:gd name="T0" fmla="*/ 375 w 375"/>
                <a:gd name="T1" fmla="*/ 22 h 22"/>
                <a:gd name="T2" fmla="*/ 367 w 375"/>
                <a:gd name="T3" fmla="*/ 0 h 22"/>
                <a:gd name="T4" fmla="*/ 23 w 375"/>
                <a:gd name="T5" fmla="*/ 0 h 22"/>
                <a:gd name="T6" fmla="*/ 0 w 375"/>
                <a:gd name="T7" fmla="*/ 22 h 22"/>
                <a:gd name="T8" fmla="*/ 375 w 375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22">
                  <a:moveTo>
                    <a:pt x="375" y="22"/>
                  </a:moveTo>
                  <a:cubicBezTo>
                    <a:pt x="375" y="12"/>
                    <a:pt x="371" y="1"/>
                    <a:pt x="36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375" y="22"/>
                  </a:lnTo>
                  <a:close/>
                </a:path>
              </a:pathLst>
            </a:custGeom>
            <a:solidFill>
              <a:srgbClr val="FDEE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6" name="Freeform 137"/>
            <p:cNvSpPr/>
            <p:nvPr/>
          </p:nvSpPr>
          <p:spPr bwMode="auto">
            <a:xfrm>
              <a:off x="2535237" y="3879850"/>
              <a:ext cx="1379538" cy="66675"/>
            </a:xfrm>
            <a:custGeom>
              <a:avLst/>
              <a:gdLst>
                <a:gd name="T0" fmla="*/ 0 w 368"/>
                <a:gd name="T1" fmla="*/ 0 h 18"/>
                <a:gd name="T2" fmla="*/ 18 w 368"/>
                <a:gd name="T3" fmla="*/ 18 h 18"/>
                <a:gd name="T4" fmla="*/ 362 w 368"/>
                <a:gd name="T5" fmla="*/ 18 h 18"/>
                <a:gd name="T6" fmla="*/ 368 w 368"/>
                <a:gd name="T7" fmla="*/ 0 h 18"/>
                <a:gd name="T8" fmla="*/ 0 w 36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18">
                  <a:moveTo>
                    <a:pt x="0" y="0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65" y="14"/>
                    <a:pt x="367" y="8"/>
                    <a:pt x="36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8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7" name="Rectangle 138"/>
            <p:cNvSpPr>
              <a:spLocks noChangeArrowheads="1"/>
            </p:cNvSpPr>
            <p:nvPr/>
          </p:nvSpPr>
          <p:spPr bwMode="auto">
            <a:xfrm>
              <a:off x="2676525" y="3706813"/>
              <a:ext cx="123825" cy="109538"/>
            </a:xfrm>
            <a:prstGeom prst="rect">
              <a:avLst/>
            </a:prstGeom>
            <a:solidFill>
              <a:srgbClr val="FCF0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8" name="Rectangle 139"/>
            <p:cNvSpPr>
              <a:spLocks noChangeArrowheads="1"/>
            </p:cNvSpPr>
            <p:nvPr/>
          </p:nvSpPr>
          <p:spPr bwMode="auto">
            <a:xfrm>
              <a:off x="2774950" y="3714750"/>
              <a:ext cx="25400" cy="277813"/>
            </a:xfrm>
            <a:prstGeom prst="rect">
              <a:avLst/>
            </a:prstGeom>
            <a:solidFill>
              <a:srgbClr val="703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9" name="Rectangle 140"/>
            <p:cNvSpPr>
              <a:spLocks noChangeArrowheads="1"/>
            </p:cNvSpPr>
            <p:nvPr/>
          </p:nvSpPr>
          <p:spPr bwMode="auto">
            <a:xfrm>
              <a:off x="2774950" y="3714750"/>
              <a:ext cx="25400" cy="258763"/>
            </a:xfrm>
            <a:prstGeom prst="rect">
              <a:avLst/>
            </a:prstGeom>
            <a:solidFill>
              <a:srgbClr val="B65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0" name="Rectangle 141"/>
            <p:cNvSpPr>
              <a:spLocks noChangeArrowheads="1"/>
            </p:cNvSpPr>
            <p:nvPr/>
          </p:nvSpPr>
          <p:spPr bwMode="auto">
            <a:xfrm>
              <a:off x="2774950" y="3729038"/>
              <a:ext cx="25400" cy="112713"/>
            </a:xfrm>
            <a:prstGeom prst="rect">
              <a:avLst/>
            </a:prstGeom>
            <a:solidFill>
              <a:srgbClr val="BA6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1" name="Rectangle 142"/>
            <p:cNvSpPr>
              <a:spLocks noChangeArrowheads="1"/>
            </p:cNvSpPr>
            <p:nvPr/>
          </p:nvSpPr>
          <p:spPr bwMode="auto">
            <a:xfrm>
              <a:off x="2774950" y="3890963"/>
              <a:ext cx="25400" cy="82550"/>
            </a:xfrm>
            <a:prstGeom prst="rect">
              <a:avLst/>
            </a:prstGeom>
            <a:solidFill>
              <a:srgbClr val="6D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2" name="Rectangle 143"/>
            <p:cNvSpPr>
              <a:spLocks noChangeArrowheads="1"/>
            </p:cNvSpPr>
            <p:nvPr/>
          </p:nvSpPr>
          <p:spPr bwMode="auto">
            <a:xfrm>
              <a:off x="2676525" y="3714750"/>
              <a:ext cx="90488" cy="277813"/>
            </a:xfrm>
            <a:prstGeom prst="rect">
              <a:avLst/>
            </a:prstGeom>
            <a:solidFill>
              <a:srgbClr val="FCF0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3" name="Rectangle 144"/>
            <p:cNvSpPr>
              <a:spLocks noChangeArrowheads="1"/>
            </p:cNvSpPr>
            <p:nvPr/>
          </p:nvSpPr>
          <p:spPr bwMode="auto">
            <a:xfrm>
              <a:off x="2676525" y="3714750"/>
              <a:ext cx="90488" cy="258763"/>
            </a:xfrm>
            <a:prstGeom prst="rect">
              <a:avLst/>
            </a:prstGeom>
            <a:solidFill>
              <a:srgbClr val="FCF0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4" name="Rectangle 145"/>
            <p:cNvSpPr>
              <a:spLocks noChangeArrowheads="1"/>
            </p:cNvSpPr>
            <p:nvPr/>
          </p:nvSpPr>
          <p:spPr bwMode="auto">
            <a:xfrm>
              <a:off x="2676525" y="3729038"/>
              <a:ext cx="90488" cy="112713"/>
            </a:xfrm>
            <a:prstGeom prst="rect">
              <a:avLst/>
            </a:prstGeom>
            <a:solidFill>
              <a:srgbClr val="FFF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5" name="Rectangle 146"/>
            <p:cNvSpPr>
              <a:spLocks noChangeArrowheads="1"/>
            </p:cNvSpPr>
            <p:nvPr/>
          </p:nvSpPr>
          <p:spPr bwMode="auto">
            <a:xfrm>
              <a:off x="2692400" y="3714750"/>
              <a:ext cx="90488" cy="277813"/>
            </a:xfrm>
            <a:prstGeom prst="rect">
              <a:avLst/>
            </a:prstGeom>
            <a:solidFill>
              <a:srgbClr val="F8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6" name="Rectangle 147"/>
            <p:cNvSpPr>
              <a:spLocks noChangeArrowheads="1"/>
            </p:cNvSpPr>
            <p:nvPr/>
          </p:nvSpPr>
          <p:spPr bwMode="auto">
            <a:xfrm>
              <a:off x="2692400" y="3714750"/>
              <a:ext cx="90488" cy="258763"/>
            </a:xfrm>
            <a:prstGeom prst="rect">
              <a:avLst/>
            </a:prstGeom>
            <a:solidFill>
              <a:srgbClr val="F8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8" name="Rectangle 148"/>
            <p:cNvSpPr>
              <a:spLocks noChangeArrowheads="1"/>
            </p:cNvSpPr>
            <p:nvPr/>
          </p:nvSpPr>
          <p:spPr bwMode="auto">
            <a:xfrm>
              <a:off x="2692400" y="3736975"/>
              <a:ext cx="90488" cy="104775"/>
            </a:xfrm>
            <a:prstGeom prst="rect">
              <a:avLst/>
            </a:prstGeom>
            <a:solidFill>
              <a:srgbClr val="FBE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9" name="Rectangle 149"/>
            <p:cNvSpPr>
              <a:spLocks noChangeArrowheads="1"/>
            </p:cNvSpPr>
            <p:nvPr/>
          </p:nvSpPr>
          <p:spPr bwMode="auto">
            <a:xfrm>
              <a:off x="2692400" y="3890963"/>
              <a:ext cx="90488" cy="82550"/>
            </a:xfrm>
            <a:prstGeom prst="rect">
              <a:avLst/>
            </a:prstGeom>
            <a:solidFill>
              <a:srgbClr val="AF5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0" name="Rectangle 150"/>
            <p:cNvSpPr>
              <a:spLocks noChangeArrowheads="1"/>
            </p:cNvSpPr>
            <p:nvPr/>
          </p:nvSpPr>
          <p:spPr bwMode="auto">
            <a:xfrm>
              <a:off x="3276600" y="3706813"/>
              <a:ext cx="128588" cy="109538"/>
            </a:xfrm>
            <a:prstGeom prst="rect">
              <a:avLst/>
            </a:prstGeom>
            <a:solidFill>
              <a:srgbClr val="FCF0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1" name="Rectangle 151"/>
            <p:cNvSpPr>
              <a:spLocks noChangeArrowheads="1"/>
            </p:cNvSpPr>
            <p:nvPr/>
          </p:nvSpPr>
          <p:spPr bwMode="auto">
            <a:xfrm>
              <a:off x="3378200" y="3714750"/>
              <a:ext cx="26988" cy="277813"/>
            </a:xfrm>
            <a:prstGeom prst="rect">
              <a:avLst/>
            </a:prstGeom>
            <a:solidFill>
              <a:srgbClr val="703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2" name="Rectangle 152"/>
            <p:cNvSpPr>
              <a:spLocks noChangeArrowheads="1"/>
            </p:cNvSpPr>
            <p:nvPr/>
          </p:nvSpPr>
          <p:spPr bwMode="auto">
            <a:xfrm>
              <a:off x="3378200" y="3714750"/>
              <a:ext cx="26988" cy="258763"/>
            </a:xfrm>
            <a:prstGeom prst="rect">
              <a:avLst/>
            </a:prstGeom>
            <a:solidFill>
              <a:srgbClr val="B65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3" name="Rectangle 153"/>
            <p:cNvSpPr>
              <a:spLocks noChangeArrowheads="1"/>
            </p:cNvSpPr>
            <p:nvPr/>
          </p:nvSpPr>
          <p:spPr bwMode="auto">
            <a:xfrm>
              <a:off x="3378200" y="3729038"/>
              <a:ext cx="26988" cy="112713"/>
            </a:xfrm>
            <a:prstGeom prst="rect">
              <a:avLst/>
            </a:prstGeom>
            <a:solidFill>
              <a:srgbClr val="BA6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4" name="Rectangle 154"/>
            <p:cNvSpPr>
              <a:spLocks noChangeArrowheads="1"/>
            </p:cNvSpPr>
            <p:nvPr/>
          </p:nvSpPr>
          <p:spPr bwMode="auto">
            <a:xfrm>
              <a:off x="3378200" y="3890963"/>
              <a:ext cx="26988" cy="82550"/>
            </a:xfrm>
            <a:prstGeom prst="rect">
              <a:avLst/>
            </a:prstGeom>
            <a:solidFill>
              <a:srgbClr val="6D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5" name="Rectangle 155"/>
            <p:cNvSpPr>
              <a:spLocks noChangeArrowheads="1"/>
            </p:cNvSpPr>
            <p:nvPr/>
          </p:nvSpPr>
          <p:spPr bwMode="auto">
            <a:xfrm>
              <a:off x="3276600" y="3714750"/>
              <a:ext cx="95250" cy="277813"/>
            </a:xfrm>
            <a:prstGeom prst="rect">
              <a:avLst/>
            </a:prstGeom>
            <a:solidFill>
              <a:srgbClr val="FFB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6" name="Rectangle 156"/>
            <p:cNvSpPr>
              <a:spLocks noChangeArrowheads="1"/>
            </p:cNvSpPr>
            <p:nvPr/>
          </p:nvSpPr>
          <p:spPr bwMode="auto">
            <a:xfrm>
              <a:off x="3276600" y="3714750"/>
              <a:ext cx="95250" cy="258763"/>
            </a:xfrm>
            <a:prstGeom prst="rect">
              <a:avLst/>
            </a:prstGeom>
            <a:solidFill>
              <a:srgbClr val="FCF0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7" name="Rectangle 157"/>
            <p:cNvSpPr>
              <a:spLocks noChangeArrowheads="1"/>
            </p:cNvSpPr>
            <p:nvPr/>
          </p:nvSpPr>
          <p:spPr bwMode="auto">
            <a:xfrm>
              <a:off x="3276600" y="3729038"/>
              <a:ext cx="95250" cy="112713"/>
            </a:xfrm>
            <a:prstGeom prst="rect">
              <a:avLst/>
            </a:prstGeom>
            <a:solidFill>
              <a:srgbClr val="FFF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8" name="Rectangle 158"/>
            <p:cNvSpPr>
              <a:spLocks noChangeArrowheads="1"/>
            </p:cNvSpPr>
            <p:nvPr/>
          </p:nvSpPr>
          <p:spPr bwMode="auto">
            <a:xfrm>
              <a:off x="3276600" y="3890963"/>
              <a:ext cx="95250" cy="82550"/>
            </a:xfrm>
            <a:prstGeom prst="rect">
              <a:avLst/>
            </a:prstGeom>
            <a:solidFill>
              <a:srgbClr val="EF9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9" name="Rectangle 159"/>
            <p:cNvSpPr>
              <a:spLocks noChangeArrowheads="1"/>
            </p:cNvSpPr>
            <p:nvPr/>
          </p:nvSpPr>
          <p:spPr bwMode="auto">
            <a:xfrm>
              <a:off x="3295650" y="3714750"/>
              <a:ext cx="90488" cy="277813"/>
            </a:xfrm>
            <a:prstGeom prst="rect">
              <a:avLst/>
            </a:prstGeom>
            <a:solidFill>
              <a:srgbClr val="CE8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0" name="Rectangle 160"/>
            <p:cNvSpPr>
              <a:spLocks noChangeArrowheads="1"/>
            </p:cNvSpPr>
            <p:nvPr/>
          </p:nvSpPr>
          <p:spPr bwMode="auto">
            <a:xfrm>
              <a:off x="3295650" y="3714750"/>
              <a:ext cx="90488" cy="258763"/>
            </a:xfrm>
            <a:prstGeom prst="rect">
              <a:avLst/>
            </a:prstGeom>
            <a:solidFill>
              <a:srgbClr val="F8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1" name="Rectangle 161"/>
            <p:cNvSpPr>
              <a:spLocks noChangeArrowheads="1"/>
            </p:cNvSpPr>
            <p:nvPr/>
          </p:nvSpPr>
          <p:spPr bwMode="auto">
            <a:xfrm>
              <a:off x="3295650" y="3736975"/>
              <a:ext cx="90488" cy="104775"/>
            </a:xfrm>
            <a:prstGeom prst="rect">
              <a:avLst/>
            </a:prstGeom>
            <a:solidFill>
              <a:srgbClr val="FBE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2" name="Rectangle 162"/>
            <p:cNvSpPr>
              <a:spLocks noChangeArrowheads="1"/>
            </p:cNvSpPr>
            <p:nvPr/>
          </p:nvSpPr>
          <p:spPr bwMode="auto">
            <a:xfrm>
              <a:off x="3295650" y="3890963"/>
              <a:ext cx="90488" cy="82550"/>
            </a:xfrm>
            <a:prstGeom prst="rect">
              <a:avLst/>
            </a:prstGeom>
            <a:solidFill>
              <a:srgbClr val="AF5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3" name="Freeform 163"/>
            <p:cNvSpPr/>
            <p:nvPr/>
          </p:nvSpPr>
          <p:spPr bwMode="auto">
            <a:xfrm>
              <a:off x="3430587" y="3913188"/>
              <a:ext cx="442913" cy="49213"/>
            </a:xfrm>
            <a:custGeom>
              <a:avLst/>
              <a:gdLst>
                <a:gd name="T0" fmla="*/ 277 w 279"/>
                <a:gd name="T1" fmla="*/ 0 h 31"/>
                <a:gd name="T2" fmla="*/ 258 w 279"/>
                <a:gd name="T3" fmla="*/ 0 h 31"/>
                <a:gd name="T4" fmla="*/ 24 w 279"/>
                <a:gd name="T5" fmla="*/ 0 h 31"/>
                <a:gd name="T6" fmla="*/ 3 w 279"/>
                <a:gd name="T7" fmla="*/ 0 h 31"/>
                <a:gd name="T8" fmla="*/ 0 w 279"/>
                <a:gd name="T9" fmla="*/ 0 h 31"/>
                <a:gd name="T10" fmla="*/ 0 w 279"/>
                <a:gd name="T11" fmla="*/ 31 h 31"/>
                <a:gd name="T12" fmla="*/ 24 w 279"/>
                <a:gd name="T13" fmla="*/ 31 h 31"/>
                <a:gd name="T14" fmla="*/ 24 w 279"/>
                <a:gd name="T15" fmla="*/ 9 h 31"/>
                <a:gd name="T16" fmla="*/ 258 w 279"/>
                <a:gd name="T17" fmla="*/ 9 h 31"/>
                <a:gd name="T18" fmla="*/ 258 w 279"/>
                <a:gd name="T19" fmla="*/ 31 h 31"/>
                <a:gd name="T20" fmla="*/ 279 w 279"/>
                <a:gd name="T21" fmla="*/ 31 h 31"/>
                <a:gd name="T22" fmla="*/ 279 w 279"/>
                <a:gd name="T23" fmla="*/ 0 h 31"/>
                <a:gd name="T24" fmla="*/ 277 w 279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9" h="31">
                  <a:moveTo>
                    <a:pt x="277" y="0"/>
                  </a:moveTo>
                  <a:lnTo>
                    <a:pt x="258" y="0"/>
                  </a:lnTo>
                  <a:lnTo>
                    <a:pt x="24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24" y="31"/>
                  </a:lnTo>
                  <a:lnTo>
                    <a:pt x="24" y="9"/>
                  </a:lnTo>
                  <a:lnTo>
                    <a:pt x="258" y="9"/>
                  </a:lnTo>
                  <a:lnTo>
                    <a:pt x="258" y="31"/>
                  </a:lnTo>
                  <a:lnTo>
                    <a:pt x="279" y="31"/>
                  </a:lnTo>
                  <a:lnTo>
                    <a:pt x="279" y="0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AF5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4" name="Freeform 164"/>
            <p:cNvSpPr/>
            <p:nvPr/>
          </p:nvSpPr>
          <p:spPr bwMode="auto">
            <a:xfrm>
              <a:off x="3441700" y="3935413"/>
              <a:ext cx="420688" cy="385763"/>
            </a:xfrm>
            <a:custGeom>
              <a:avLst/>
              <a:gdLst>
                <a:gd name="T0" fmla="*/ 265 w 265"/>
                <a:gd name="T1" fmla="*/ 95 h 243"/>
                <a:gd name="T2" fmla="*/ 265 w 265"/>
                <a:gd name="T3" fmla="*/ 0 h 243"/>
                <a:gd name="T4" fmla="*/ 0 w 265"/>
                <a:gd name="T5" fmla="*/ 0 h 243"/>
                <a:gd name="T6" fmla="*/ 0 w 265"/>
                <a:gd name="T7" fmla="*/ 95 h 243"/>
                <a:gd name="T8" fmla="*/ 43 w 265"/>
                <a:gd name="T9" fmla="*/ 95 h 243"/>
                <a:gd name="T10" fmla="*/ 43 w 265"/>
                <a:gd name="T11" fmla="*/ 203 h 243"/>
                <a:gd name="T12" fmla="*/ 0 w 265"/>
                <a:gd name="T13" fmla="*/ 203 h 243"/>
                <a:gd name="T14" fmla="*/ 0 w 265"/>
                <a:gd name="T15" fmla="*/ 243 h 243"/>
                <a:gd name="T16" fmla="*/ 102 w 265"/>
                <a:gd name="T17" fmla="*/ 243 h 243"/>
                <a:gd name="T18" fmla="*/ 102 w 265"/>
                <a:gd name="T19" fmla="*/ 95 h 243"/>
                <a:gd name="T20" fmla="*/ 166 w 265"/>
                <a:gd name="T21" fmla="*/ 95 h 243"/>
                <a:gd name="T22" fmla="*/ 166 w 265"/>
                <a:gd name="T23" fmla="*/ 243 h 243"/>
                <a:gd name="T24" fmla="*/ 265 w 265"/>
                <a:gd name="T25" fmla="*/ 243 h 243"/>
                <a:gd name="T26" fmla="*/ 265 w 265"/>
                <a:gd name="T27" fmla="*/ 203 h 243"/>
                <a:gd name="T28" fmla="*/ 222 w 265"/>
                <a:gd name="T29" fmla="*/ 203 h 243"/>
                <a:gd name="T30" fmla="*/ 222 w 265"/>
                <a:gd name="T31" fmla="*/ 95 h 243"/>
                <a:gd name="T32" fmla="*/ 265 w 265"/>
                <a:gd name="T33" fmla="*/ 95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243">
                  <a:moveTo>
                    <a:pt x="265" y="95"/>
                  </a:moveTo>
                  <a:lnTo>
                    <a:pt x="265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43" y="95"/>
                  </a:lnTo>
                  <a:lnTo>
                    <a:pt x="43" y="203"/>
                  </a:lnTo>
                  <a:lnTo>
                    <a:pt x="0" y="203"/>
                  </a:lnTo>
                  <a:lnTo>
                    <a:pt x="0" y="243"/>
                  </a:lnTo>
                  <a:lnTo>
                    <a:pt x="102" y="243"/>
                  </a:lnTo>
                  <a:lnTo>
                    <a:pt x="102" y="95"/>
                  </a:lnTo>
                  <a:lnTo>
                    <a:pt x="166" y="95"/>
                  </a:lnTo>
                  <a:lnTo>
                    <a:pt x="166" y="243"/>
                  </a:lnTo>
                  <a:lnTo>
                    <a:pt x="265" y="243"/>
                  </a:lnTo>
                  <a:lnTo>
                    <a:pt x="265" y="203"/>
                  </a:lnTo>
                  <a:lnTo>
                    <a:pt x="222" y="203"/>
                  </a:lnTo>
                  <a:lnTo>
                    <a:pt x="222" y="95"/>
                  </a:lnTo>
                  <a:lnTo>
                    <a:pt x="265" y="95"/>
                  </a:lnTo>
                  <a:close/>
                </a:path>
              </a:pathLst>
            </a:custGeom>
            <a:solidFill>
              <a:srgbClr val="AF5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5" name="Freeform 165"/>
            <p:cNvSpPr/>
            <p:nvPr/>
          </p:nvSpPr>
          <p:spPr bwMode="auto">
            <a:xfrm>
              <a:off x="3441700" y="3932238"/>
              <a:ext cx="420688" cy="366713"/>
            </a:xfrm>
            <a:custGeom>
              <a:avLst/>
              <a:gdLst>
                <a:gd name="T0" fmla="*/ 265 w 265"/>
                <a:gd name="T1" fmla="*/ 85 h 231"/>
                <a:gd name="T2" fmla="*/ 265 w 265"/>
                <a:gd name="T3" fmla="*/ 0 h 231"/>
                <a:gd name="T4" fmla="*/ 0 w 265"/>
                <a:gd name="T5" fmla="*/ 0 h 231"/>
                <a:gd name="T6" fmla="*/ 0 w 265"/>
                <a:gd name="T7" fmla="*/ 85 h 231"/>
                <a:gd name="T8" fmla="*/ 43 w 265"/>
                <a:gd name="T9" fmla="*/ 85 h 231"/>
                <a:gd name="T10" fmla="*/ 43 w 265"/>
                <a:gd name="T11" fmla="*/ 191 h 231"/>
                <a:gd name="T12" fmla="*/ 0 w 265"/>
                <a:gd name="T13" fmla="*/ 191 h 231"/>
                <a:gd name="T14" fmla="*/ 0 w 265"/>
                <a:gd name="T15" fmla="*/ 231 h 231"/>
                <a:gd name="T16" fmla="*/ 102 w 265"/>
                <a:gd name="T17" fmla="*/ 231 h 231"/>
                <a:gd name="T18" fmla="*/ 102 w 265"/>
                <a:gd name="T19" fmla="*/ 85 h 231"/>
                <a:gd name="T20" fmla="*/ 166 w 265"/>
                <a:gd name="T21" fmla="*/ 85 h 231"/>
                <a:gd name="T22" fmla="*/ 166 w 265"/>
                <a:gd name="T23" fmla="*/ 231 h 231"/>
                <a:gd name="T24" fmla="*/ 265 w 265"/>
                <a:gd name="T25" fmla="*/ 231 h 231"/>
                <a:gd name="T26" fmla="*/ 265 w 265"/>
                <a:gd name="T27" fmla="*/ 191 h 231"/>
                <a:gd name="T28" fmla="*/ 222 w 265"/>
                <a:gd name="T29" fmla="*/ 191 h 231"/>
                <a:gd name="T30" fmla="*/ 222 w 265"/>
                <a:gd name="T31" fmla="*/ 85 h 231"/>
                <a:gd name="T32" fmla="*/ 265 w 265"/>
                <a:gd name="T33" fmla="*/ 8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231">
                  <a:moveTo>
                    <a:pt x="265" y="85"/>
                  </a:moveTo>
                  <a:lnTo>
                    <a:pt x="265" y="0"/>
                  </a:lnTo>
                  <a:lnTo>
                    <a:pt x="0" y="0"/>
                  </a:lnTo>
                  <a:lnTo>
                    <a:pt x="0" y="85"/>
                  </a:lnTo>
                  <a:lnTo>
                    <a:pt x="43" y="85"/>
                  </a:lnTo>
                  <a:lnTo>
                    <a:pt x="43" y="191"/>
                  </a:lnTo>
                  <a:lnTo>
                    <a:pt x="0" y="191"/>
                  </a:lnTo>
                  <a:lnTo>
                    <a:pt x="0" y="231"/>
                  </a:lnTo>
                  <a:lnTo>
                    <a:pt x="102" y="231"/>
                  </a:lnTo>
                  <a:lnTo>
                    <a:pt x="102" y="85"/>
                  </a:lnTo>
                  <a:lnTo>
                    <a:pt x="166" y="85"/>
                  </a:lnTo>
                  <a:lnTo>
                    <a:pt x="166" y="231"/>
                  </a:lnTo>
                  <a:lnTo>
                    <a:pt x="265" y="231"/>
                  </a:lnTo>
                  <a:lnTo>
                    <a:pt x="265" y="191"/>
                  </a:lnTo>
                  <a:lnTo>
                    <a:pt x="222" y="191"/>
                  </a:lnTo>
                  <a:lnTo>
                    <a:pt x="222" y="85"/>
                  </a:lnTo>
                  <a:lnTo>
                    <a:pt x="265" y="85"/>
                  </a:lnTo>
                  <a:close/>
                </a:path>
              </a:pathLst>
            </a:custGeom>
            <a:solidFill>
              <a:srgbClr val="F8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6" name="Rectangle 166"/>
            <p:cNvSpPr>
              <a:spLocks noChangeArrowheads="1"/>
            </p:cNvSpPr>
            <p:nvPr/>
          </p:nvSpPr>
          <p:spPr bwMode="auto">
            <a:xfrm>
              <a:off x="3441700" y="4257675"/>
              <a:ext cx="161925" cy="23813"/>
            </a:xfrm>
            <a:prstGeom prst="rect">
              <a:avLst/>
            </a:prstGeom>
            <a:solidFill>
              <a:srgbClr val="FBE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7" name="Rectangle 167"/>
            <p:cNvSpPr>
              <a:spLocks noChangeArrowheads="1"/>
            </p:cNvSpPr>
            <p:nvPr/>
          </p:nvSpPr>
          <p:spPr bwMode="auto">
            <a:xfrm>
              <a:off x="3705225" y="4257675"/>
              <a:ext cx="157163" cy="23813"/>
            </a:xfrm>
            <a:prstGeom prst="rect">
              <a:avLst/>
            </a:prstGeom>
            <a:solidFill>
              <a:srgbClr val="FBE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8" name="Freeform 168"/>
            <p:cNvSpPr/>
            <p:nvPr/>
          </p:nvSpPr>
          <p:spPr bwMode="auto">
            <a:xfrm>
              <a:off x="3441700" y="4003675"/>
              <a:ext cx="420688" cy="63500"/>
            </a:xfrm>
            <a:custGeom>
              <a:avLst/>
              <a:gdLst>
                <a:gd name="T0" fmla="*/ 43 w 265"/>
                <a:gd name="T1" fmla="*/ 40 h 40"/>
                <a:gd name="T2" fmla="*/ 102 w 265"/>
                <a:gd name="T3" fmla="*/ 40 h 40"/>
                <a:gd name="T4" fmla="*/ 102 w 265"/>
                <a:gd name="T5" fmla="*/ 30 h 40"/>
                <a:gd name="T6" fmla="*/ 166 w 265"/>
                <a:gd name="T7" fmla="*/ 30 h 40"/>
                <a:gd name="T8" fmla="*/ 166 w 265"/>
                <a:gd name="T9" fmla="*/ 40 h 40"/>
                <a:gd name="T10" fmla="*/ 222 w 265"/>
                <a:gd name="T11" fmla="*/ 40 h 40"/>
                <a:gd name="T12" fmla="*/ 222 w 265"/>
                <a:gd name="T13" fmla="*/ 30 h 40"/>
                <a:gd name="T14" fmla="*/ 265 w 265"/>
                <a:gd name="T15" fmla="*/ 30 h 40"/>
                <a:gd name="T16" fmla="*/ 265 w 265"/>
                <a:gd name="T17" fmla="*/ 0 h 40"/>
                <a:gd name="T18" fmla="*/ 0 w 265"/>
                <a:gd name="T19" fmla="*/ 0 h 40"/>
                <a:gd name="T20" fmla="*/ 0 w 265"/>
                <a:gd name="T21" fmla="*/ 30 h 40"/>
                <a:gd name="T22" fmla="*/ 43 w 265"/>
                <a:gd name="T23" fmla="*/ 30 h 40"/>
                <a:gd name="T24" fmla="*/ 43 w 265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5" h="40">
                  <a:moveTo>
                    <a:pt x="43" y="40"/>
                  </a:moveTo>
                  <a:lnTo>
                    <a:pt x="102" y="40"/>
                  </a:lnTo>
                  <a:lnTo>
                    <a:pt x="102" y="30"/>
                  </a:lnTo>
                  <a:lnTo>
                    <a:pt x="166" y="30"/>
                  </a:lnTo>
                  <a:lnTo>
                    <a:pt x="166" y="40"/>
                  </a:lnTo>
                  <a:lnTo>
                    <a:pt x="222" y="40"/>
                  </a:lnTo>
                  <a:lnTo>
                    <a:pt x="222" y="30"/>
                  </a:lnTo>
                  <a:lnTo>
                    <a:pt x="265" y="30"/>
                  </a:lnTo>
                  <a:lnTo>
                    <a:pt x="265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43" y="30"/>
                  </a:lnTo>
                  <a:lnTo>
                    <a:pt x="43" y="40"/>
                  </a:lnTo>
                  <a:close/>
                </a:path>
              </a:pathLst>
            </a:custGeom>
            <a:solidFill>
              <a:srgbClr val="FBE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9" name="Rectangle 169"/>
            <p:cNvSpPr>
              <a:spLocks noChangeArrowheads="1"/>
            </p:cNvSpPr>
            <p:nvPr/>
          </p:nvSpPr>
          <p:spPr bwMode="auto">
            <a:xfrm>
              <a:off x="3783012" y="4051300"/>
              <a:ext cx="79375" cy="15875"/>
            </a:xfrm>
            <a:prstGeom prst="rect">
              <a:avLst/>
            </a:prstGeom>
            <a:solidFill>
              <a:srgbClr val="DEA3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0" name="Freeform 170"/>
            <p:cNvSpPr/>
            <p:nvPr/>
          </p:nvSpPr>
          <p:spPr bwMode="auto">
            <a:xfrm>
              <a:off x="3441700" y="3932238"/>
              <a:ext cx="82550" cy="303213"/>
            </a:xfrm>
            <a:custGeom>
              <a:avLst/>
              <a:gdLst>
                <a:gd name="T0" fmla="*/ 43 w 52"/>
                <a:gd name="T1" fmla="*/ 191 h 191"/>
                <a:gd name="T2" fmla="*/ 52 w 52"/>
                <a:gd name="T3" fmla="*/ 191 h 191"/>
                <a:gd name="T4" fmla="*/ 52 w 52"/>
                <a:gd name="T5" fmla="*/ 75 h 191"/>
                <a:gd name="T6" fmla="*/ 10 w 52"/>
                <a:gd name="T7" fmla="*/ 75 h 191"/>
                <a:gd name="T8" fmla="*/ 10 w 52"/>
                <a:gd name="T9" fmla="*/ 0 h 191"/>
                <a:gd name="T10" fmla="*/ 0 w 52"/>
                <a:gd name="T11" fmla="*/ 0 h 191"/>
                <a:gd name="T12" fmla="*/ 0 w 52"/>
                <a:gd name="T13" fmla="*/ 85 h 191"/>
                <a:gd name="T14" fmla="*/ 43 w 52"/>
                <a:gd name="T15" fmla="*/ 85 h 191"/>
                <a:gd name="T16" fmla="*/ 43 w 52"/>
                <a:gd name="T17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91">
                  <a:moveTo>
                    <a:pt x="43" y="191"/>
                  </a:moveTo>
                  <a:lnTo>
                    <a:pt x="52" y="191"/>
                  </a:lnTo>
                  <a:lnTo>
                    <a:pt x="52" y="75"/>
                  </a:lnTo>
                  <a:lnTo>
                    <a:pt x="10" y="75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85"/>
                  </a:lnTo>
                  <a:lnTo>
                    <a:pt x="43" y="85"/>
                  </a:lnTo>
                  <a:lnTo>
                    <a:pt x="43" y="191"/>
                  </a:lnTo>
                  <a:close/>
                </a:path>
              </a:pathLst>
            </a:custGeom>
            <a:solidFill>
              <a:srgbClr val="DEA3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1" name="Freeform 171"/>
            <p:cNvSpPr/>
            <p:nvPr/>
          </p:nvSpPr>
          <p:spPr bwMode="auto">
            <a:xfrm>
              <a:off x="3441700" y="4235450"/>
              <a:ext cx="161925" cy="63500"/>
            </a:xfrm>
            <a:custGeom>
              <a:avLst/>
              <a:gdLst>
                <a:gd name="T0" fmla="*/ 10 w 102"/>
                <a:gd name="T1" fmla="*/ 31 h 40"/>
                <a:gd name="T2" fmla="*/ 10 w 102"/>
                <a:gd name="T3" fmla="*/ 0 h 40"/>
                <a:gd name="T4" fmla="*/ 0 w 102"/>
                <a:gd name="T5" fmla="*/ 0 h 40"/>
                <a:gd name="T6" fmla="*/ 0 w 102"/>
                <a:gd name="T7" fmla="*/ 40 h 40"/>
                <a:gd name="T8" fmla="*/ 102 w 102"/>
                <a:gd name="T9" fmla="*/ 40 h 40"/>
                <a:gd name="T10" fmla="*/ 102 w 102"/>
                <a:gd name="T11" fmla="*/ 31 h 40"/>
                <a:gd name="T12" fmla="*/ 10 w 102"/>
                <a:gd name="T13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40">
                  <a:moveTo>
                    <a:pt x="10" y="31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102" y="40"/>
                  </a:lnTo>
                  <a:lnTo>
                    <a:pt x="102" y="31"/>
                  </a:lnTo>
                  <a:lnTo>
                    <a:pt x="10" y="31"/>
                  </a:lnTo>
                  <a:close/>
                </a:path>
              </a:pathLst>
            </a:custGeom>
            <a:solidFill>
              <a:srgbClr val="DEA3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2" name="Freeform 172"/>
            <p:cNvSpPr/>
            <p:nvPr/>
          </p:nvSpPr>
          <p:spPr bwMode="auto">
            <a:xfrm>
              <a:off x="3592512" y="4051300"/>
              <a:ext cx="269875" cy="247650"/>
            </a:xfrm>
            <a:custGeom>
              <a:avLst/>
              <a:gdLst>
                <a:gd name="T0" fmla="*/ 80 w 170"/>
                <a:gd name="T1" fmla="*/ 147 h 156"/>
                <a:gd name="T2" fmla="*/ 80 w 170"/>
                <a:gd name="T3" fmla="*/ 0 h 156"/>
                <a:gd name="T4" fmla="*/ 0 w 170"/>
                <a:gd name="T5" fmla="*/ 0 h 156"/>
                <a:gd name="T6" fmla="*/ 0 w 170"/>
                <a:gd name="T7" fmla="*/ 10 h 156"/>
                <a:gd name="T8" fmla="*/ 71 w 170"/>
                <a:gd name="T9" fmla="*/ 10 h 156"/>
                <a:gd name="T10" fmla="*/ 71 w 170"/>
                <a:gd name="T11" fmla="*/ 156 h 156"/>
                <a:gd name="T12" fmla="*/ 170 w 170"/>
                <a:gd name="T13" fmla="*/ 156 h 156"/>
                <a:gd name="T14" fmla="*/ 170 w 170"/>
                <a:gd name="T15" fmla="*/ 147 h 156"/>
                <a:gd name="T16" fmla="*/ 80 w 170"/>
                <a:gd name="T17" fmla="*/ 14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156">
                  <a:moveTo>
                    <a:pt x="80" y="14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71" y="10"/>
                  </a:lnTo>
                  <a:lnTo>
                    <a:pt x="71" y="156"/>
                  </a:lnTo>
                  <a:lnTo>
                    <a:pt x="170" y="156"/>
                  </a:lnTo>
                  <a:lnTo>
                    <a:pt x="170" y="147"/>
                  </a:lnTo>
                  <a:lnTo>
                    <a:pt x="80" y="147"/>
                  </a:lnTo>
                  <a:close/>
                </a:path>
              </a:pathLst>
            </a:custGeom>
            <a:solidFill>
              <a:srgbClr val="DEA3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3" name="Freeform 173"/>
            <p:cNvSpPr/>
            <p:nvPr/>
          </p:nvSpPr>
          <p:spPr bwMode="auto">
            <a:xfrm>
              <a:off x="3441700" y="4067175"/>
              <a:ext cx="252413" cy="231775"/>
            </a:xfrm>
            <a:custGeom>
              <a:avLst/>
              <a:gdLst>
                <a:gd name="T0" fmla="*/ 159 w 159"/>
                <a:gd name="T1" fmla="*/ 0 h 146"/>
                <a:gd name="T2" fmla="*/ 95 w 159"/>
                <a:gd name="T3" fmla="*/ 0 h 146"/>
                <a:gd name="T4" fmla="*/ 95 w 159"/>
                <a:gd name="T5" fmla="*/ 146 h 146"/>
                <a:gd name="T6" fmla="*/ 0 w 159"/>
                <a:gd name="T7" fmla="*/ 146 h 146"/>
                <a:gd name="T8" fmla="*/ 0 w 159"/>
                <a:gd name="T9" fmla="*/ 146 h 146"/>
                <a:gd name="T10" fmla="*/ 102 w 159"/>
                <a:gd name="T11" fmla="*/ 146 h 146"/>
                <a:gd name="T12" fmla="*/ 102 w 159"/>
                <a:gd name="T13" fmla="*/ 0 h 146"/>
                <a:gd name="T14" fmla="*/ 159 w 159"/>
                <a:gd name="T15" fmla="*/ 0 h 146"/>
                <a:gd name="T16" fmla="*/ 159 w 159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146">
                  <a:moveTo>
                    <a:pt x="159" y="0"/>
                  </a:moveTo>
                  <a:lnTo>
                    <a:pt x="95" y="0"/>
                  </a:lnTo>
                  <a:lnTo>
                    <a:pt x="95" y="146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102" y="146"/>
                  </a:lnTo>
                  <a:lnTo>
                    <a:pt x="102" y="0"/>
                  </a:lnTo>
                  <a:lnTo>
                    <a:pt x="159" y="0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FDEE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4" name="Freeform 174"/>
            <p:cNvSpPr/>
            <p:nvPr/>
          </p:nvSpPr>
          <p:spPr bwMode="auto">
            <a:xfrm>
              <a:off x="3705225" y="4235450"/>
              <a:ext cx="157163" cy="63500"/>
            </a:xfrm>
            <a:custGeom>
              <a:avLst/>
              <a:gdLst>
                <a:gd name="T0" fmla="*/ 92 w 99"/>
                <a:gd name="T1" fmla="*/ 40 h 40"/>
                <a:gd name="T2" fmla="*/ 0 w 99"/>
                <a:gd name="T3" fmla="*/ 40 h 40"/>
                <a:gd name="T4" fmla="*/ 0 w 99"/>
                <a:gd name="T5" fmla="*/ 40 h 40"/>
                <a:gd name="T6" fmla="*/ 99 w 99"/>
                <a:gd name="T7" fmla="*/ 40 h 40"/>
                <a:gd name="T8" fmla="*/ 99 w 99"/>
                <a:gd name="T9" fmla="*/ 0 h 40"/>
                <a:gd name="T10" fmla="*/ 92 w 99"/>
                <a:gd name="T11" fmla="*/ 0 h 40"/>
                <a:gd name="T12" fmla="*/ 92 w 99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40">
                  <a:moveTo>
                    <a:pt x="92" y="40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99" y="40"/>
                  </a:lnTo>
                  <a:lnTo>
                    <a:pt x="99" y="0"/>
                  </a:lnTo>
                  <a:lnTo>
                    <a:pt x="92" y="0"/>
                  </a:lnTo>
                  <a:lnTo>
                    <a:pt x="92" y="40"/>
                  </a:lnTo>
                  <a:close/>
                </a:path>
              </a:pathLst>
            </a:custGeom>
            <a:solidFill>
              <a:srgbClr val="FDEE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5" name="Rectangle 175"/>
            <p:cNvSpPr>
              <a:spLocks noChangeArrowheads="1"/>
            </p:cNvSpPr>
            <p:nvPr/>
          </p:nvSpPr>
          <p:spPr bwMode="auto">
            <a:xfrm>
              <a:off x="3441700" y="4067175"/>
              <a:ext cx="57150" cy="1588"/>
            </a:xfrm>
            <a:prstGeom prst="rect">
              <a:avLst/>
            </a:prstGeom>
            <a:solidFill>
              <a:srgbClr val="FDEE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6" name="Freeform 176"/>
            <p:cNvSpPr/>
            <p:nvPr/>
          </p:nvSpPr>
          <p:spPr bwMode="auto">
            <a:xfrm>
              <a:off x="3783012" y="3932238"/>
              <a:ext cx="79375" cy="303213"/>
            </a:xfrm>
            <a:custGeom>
              <a:avLst/>
              <a:gdLst>
                <a:gd name="T0" fmla="*/ 43 w 50"/>
                <a:gd name="T1" fmla="*/ 0 h 191"/>
                <a:gd name="T2" fmla="*/ 43 w 50"/>
                <a:gd name="T3" fmla="*/ 85 h 191"/>
                <a:gd name="T4" fmla="*/ 0 w 50"/>
                <a:gd name="T5" fmla="*/ 85 h 191"/>
                <a:gd name="T6" fmla="*/ 0 w 50"/>
                <a:gd name="T7" fmla="*/ 191 h 191"/>
                <a:gd name="T8" fmla="*/ 7 w 50"/>
                <a:gd name="T9" fmla="*/ 191 h 191"/>
                <a:gd name="T10" fmla="*/ 7 w 50"/>
                <a:gd name="T11" fmla="*/ 85 h 191"/>
                <a:gd name="T12" fmla="*/ 50 w 50"/>
                <a:gd name="T13" fmla="*/ 85 h 191"/>
                <a:gd name="T14" fmla="*/ 50 w 50"/>
                <a:gd name="T15" fmla="*/ 0 h 191"/>
                <a:gd name="T16" fmla="*/ 43 w 50"/>
                <a:gd name="T17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191">
                  <a:moveTo>
                    <a:pt x="43" y="0"/>
                  </a:moveTo>
                  <a:lnTo>
                    <a:pt x="43" y="85"/>
                  </a:lnTo>
                  <a:lnTo>
                    <a:pt x="0" y="85"/>
                  </a:lnTo>
                  <a:lnTo>
                    <a:pt x="0" y="191"/>
                  </a:lnTo>
                  <a:lnTo>
                    <a:pt x="7" y="191"/>
                  </a:lnTo>
                  <a:lnTo>
                    <a:pt x="7" y="85"/>
                  </a:lnTo>
                  <a:lnTo>
                    <a:pt x="50" y="85"/>
                  </a:lnTo>
                  <a:lnTo>
                    <a:pt x="50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DEE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7" name="Freeform 177"/>
            <p:cNvSpPr/>
            <p:nvPr/>
          </p:nvSpPr>
          <p:spPr bwMode="auto">
            <a:xfrm>
              <a:off x="925512" y="3216275"/>
              <a:ext cx="1444625" cy="1146175"/>
            </a:xfrm>
            <a:custGeom>
              <a:avLst/>
              <a:gdLst>
                <a:gd name="T0" fmla="*/ 310 w 385"/>
                <a:gd name="T1" fmla="*/ 76 h 306"/>
                <a:gd name="T2" fmla="*/ 299 w 385"/>
                <a:gd name="T3" fmla="*/ 85 h 306"/>
                <a:gd name="T4" fmla="*/ 247 w 385"/>
                <a:gd name="T5" fmla="*/ 139 h 306"/>
                <a:gd name="T6" fmla="*/ 350 w 385"/>
                <a:gd name="T7" fmla="*/ 134 h 306"/>
                <a:gd name="T8" fmla="*/ 383 w 385"/>
                <a:gd name="T9" fmla="*/ 167 h 306"/>
                <a:gd name="T10" fmla="*/ 383 w 385"/>
                <a:gd name="T11" fmla="*/ 168 h 306"/>
                <a:gd name="T12" fmla="*/ 351 w 385"/>
                <a:gd name="T13" fmla="*/ 208 h 306"/>
                <a:gd name="T14" fmla="*/ 234 w 385"/>
                <a:gd name="T15" fmla="*/ 217 h 306"/>
                <a:gd name="T16" fmla="*/ 180 w 385"/>
                <a:gd name="T17" fmla="*/ 275 h 306"/>
                <a:gd name="T18" fmla="*/ 95 w 385"/>
                <a:gd name="T19" fmla="*/ 306 h 306"/>
                <a:gd name="T20" fmla="*/ 0 w 385"/>
                <a:gd name="T21" fmla="*/ 304 h 306"/>
                <a:gd name="T22" fmla="*/ 5 w 385"/>
                <a:gd name="T23" fmla="*/ 153 h 306"/>
                <a:gd name="T24" fmla="*/ 52 w 385"/>
                <a:gd name="T25" fmla="*/ 150 h 306"/>
                <a:gd name="T26" fmla="*/ 94 w 385"/>
                <a:gd name="T27" fmla="*/ 134 h 306"/>
                <a:gd name="T28" fmla="*/ 210 w 385"/>
                <a:gd name="T29" fmla="*/ 22 h 306"/>
                <a:gd name="T30" fmla="*/ 272 w 385"/>
                <a:gd name="T31" fmla="*/ 2 h 306"/>
                <a:gd name="T32" fmla="*/ 310 w 385"/>
                <a:gd name="T33" fmla="*/ 7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5" h="306">
                  <a:moveTo>
                    <a:pt x="310" y="76"/>
                  </a:moveTo>
                  <a:cubicBezTo>
                    <a:pt x="299" y="85"/>
                    <a:pt x="299" y="85"/>
                    <a:pt x="299" y="85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350" y="134"/>
                    <a:pt x="350" y="134"/>
                    <a:pt x="350" y="134"/>
                  </a:cubicBezTo>
                  <a:cubicBezTo>
                    <a:pt x="368" y="136"/>
                    <a:pt x="381" y="150"/>
                    <a:pt x="383" y="167"/>
                  </a:cubicBezTo>
                  <a:cubicBezTo>
                    <a:pt x="383" y="168"/>
                    <a:pt x="383" y="168"/>
                    <a:pt x="383" y="168"/>
                  </a:cubicBezTo>
                  <a:cubicBezTo>
                    <a:pt x="385" y="187"/>
                    <a:pt x="371" y="205"/>
                    <a:pt x="351" y="208"/>
                  </a:cubicBezTo>
                  <a:cubicBezTo>
                    <a:pt x="234" y="217"/>
                    <a:pt x="234" y="217"/>
                    <a:pt x="234" y="217"/>
                  </a:cubicBezTo>
                  <a:cubicBezTo>
                    <a:pt x="180" y="275"/>
                    <a:pt x="180" y="275"/>
                    <a:pt x="180" y="275"/>
                  </a:cubicBezTo>
                  <a:cubicBezTo>
                    <a:pt x="160" y="294"/>
                    <a:pt x="122" y="306"/>
                    <a:pt x="95" y="306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5" y="153"/>
                    <a:pt x="5" y="153"/>
                    <a:pt x="5" y="153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68" y="149"/>
                    <a:pt x="82" y="143"/>
                    <a:pt x="94" y="134"/>
                  </a:cubicBezTo>
                  <a:cubicBezTo>
                    <a:pt x="210" y="22"/>
                    <a:pt x="210" y="22"/>
                    <a:pt x="210" y="22"/>
                  </a:cubicBezTo>
                  <a:cubicBezTo>
                    <a:pt x="227" y="8"/>
                    <a:pt x="251" y="0"/>
                    <a:pt x="272" y="2"/>
                  </a:cubicBezTo>
                  <a:lnTo>
                    <a:pt x="310" y="76"/>
                  </a:lnTo>
                  <a:close/>
                </a:path>
              </a:pathLst>
            </a:custGeom>
            <a:solidFill>
              <a:srgbClr val="F8D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8" name="Freeform 178"/>
            <p:cNvSpPr/>
            <p:nvPr/>
          </p:nvSpPr>
          <p:spPr bwMode="auto">
            <a:xfrm>
              <a:off x="2174875" y="3775075"/>
              <a:ext cx="160338" cy="152400"/>
            </a:xfrm>
            <a:custGeom>
              <a:avLst/>
              <a:gdLst>
                <a:gd name="T0" fmla="*/ 21 w 43"/>
                <a:gd name="T1" fmla="*/ 0 h 41"/>
                <a:gd name="T2" fmla="*/ 41 w 43"/>
                <a:gd name="T3" fmla="*/ 16 h 41"/>
                <a:gd name="T4" fmla="*/ 41 w 43"/>
                <a:gd name="T5" fmla="*/ 16 h 41"/>
                <a:gd name="T6" fmla="*/ 25 w 43"/>
                <a:gd name="T7" fmla="*/ 40 h 41"/>
                <a:gd name="T8" fmla="*/ 11 w 43"/>
                <a:gd name="T9" fmla="*/ 41 h 41"/>
                <a:gd name="T10" fmla="*/ 1 w 43"/>
                <a:gd name="T11" fmla="*/ 32 h 41"/>
                <a:gd name="T12" fmla="*/ 0 w 43"/>
                <a:gd name="T13" fmla="*/ 10 h 41"/>
                <a:gd name="T14" fmla="*/ 9 w 43"/>
                <a:gd name="T15" fmla="*/ 0 h 41"/>
                <a:gd name="T16" fmla="*/ 21 w 4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1">
                  <a:moveTo>
                    <a:pt x="21" y="0"/>
                  </a:moveTo>
                  <a:cubicBezTo>
                    <a:pt x="31" y="0"/>
                    <a:pt x="39" y="7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3" y="27"/>
                    <a:pt x="36" y="37"/>
                    <a:pt x="25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6" y="41"/>
                    <a:pt x="2" y="37"/>
                    <a:pt x="1" y="3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9" name="Freeform 179"/>
            <p:cNvSpPr/>
            <p:nvPr/>
          </p:nvSpPr>
          <p:spPr bwMode="auto">
            <a:xfrm>
              <a:off x="1803400" y="3868738"/>
              <a:ext cx="558800" cy="160338"/>
            </a:xfrm>
            <a:custGeom>
              <a:avLst/>
              <a:gdLst>
                <a:gd name="T0" fmla="*/ 0 w 149"/>
                <a:gd name="T1" fmla="*/ 43 h 43"/>
                <a:gd name="T2" fmla="*/ 6 w 149"/>
                <a:gd name="T3" fmla="*/ 37 h 43"/>
                <a:gd name="T4" fmla="*/ 121 w 149"/>
                <a:gd name="T5" fmla="*/ 28 h 43"/>
                <a:gd name="T6" fmla="*/ 149 w 149"/>
                <a:gd name="T7" fmla="*/ 0 h 43"/>
                <a:gd name="T8" fmla="*/ 117 w 149"/>
                <a:gd name="T9" fmla="*/ 34 h 43"/>
                <a:gd name="T10" fmla="*/ 0 w 149"/>
                <a:gd name="T1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9" h="43">
                  <a:moveTo>
                    <a:pt x="0" y="43"/>
                  </a:move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100" y="33"/>
                    <a:pt x="121" y="28"/>
                  </a:cubicBezTo>
                  <a:cubicBezTo>
                    <a:pt x="136" y="25"/>
                    <a:pt x="144" y="11"/>
                    <a:pt x="149" y="0"/>
                  </a:cubicBezTo>
                  <a:cubicBezTo>
                    <a:pt x="149" y="0"/>
                    <a:pt x="148" y="30"/>
                    <a:pt x="117" y="34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DBB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0" name="Freeform 180"/>
            <p:cNvSpPr/>
            <p:nvPr/>
          </p:nvSpPr>
          <p:spPr bwMode="auto">
            <a:xfrm>
              <a:off x="914400" y="3763963"/>
              <a:ext cx="228600" cy="595313"/>
            </a:xfrm>
            <a:custGeom>
              <a:avLst/>
              <a:gdLst>
                <a:gd name="T0" fmla="*/ 53 w 61"/>
                <a:gd name="T1" fmla="*/ 4 h 159"/>
                <a:gd name="T2" fmla="*/ 9 w 61"/>
                <a:gd name="T3" fmla="*/ 0 h 159"/>
                <a:gd name="T4" fmla="*/ 0 w 61"/>
                <a:gd name="T5" fmla="*/ 158 h 159"/>
                <a:gd name="T6" fmla="*/ 61 w 61"/>
                <a:gd name="T7" fmla="*/ 159 h 159"/>
                <a:gd name="T8" fmla="*/ 53 w 61"/>
                <a:gd name="T9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59">
                  <a:moveTo>
                    <a:pt x="53" y="4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158"/>
                    <a:pt x="0" y="158"/>
                  </a:cubicBezTo>
                  <a:cubicBezTo>
                    <a:pt x="61" y="159"/>
                    <a:pt x="61" y="159"/>
                    <a:pt x="61" y="159"/>
                  </a:cubicBezTo>
                  <a:lnTo>
                    <a:pt x="53" y="4"/>
                  </a:lnTo>
                  <a:close/>
                </a:path>
              </a:pathLst>
            </a:custGeom>
            <a:solidFill>
              <a:srgbClr val="ECC0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1" name="Freeform 181"/>
            <p:cNvSpPr/>
            <p:nvPr/>
          </p:nvSpPr>
          <p:spPr bwMode="auto">
            <a:xfrm>
              <a:off x="115887" y="3751263"/>
              <a:ext cx="996950" cy="709613"/>
            </a:xfrm>
            <a:custGeom>
              <a:avLst/>
              <a:gdLst>
                <a:gd name="T0" fmla="*/ 628 w 628"/>
                <a:gd name="T1" fmla="*/ 0 h 447"/>
                <a:gd name="T2" fmla="*/ 628 w 628"/>
                <a:gd name="T3" fmla="*/ 447 h 447"/>
                <a:gd name="T4" fmla="*/ 0 w 628"/>
                <a:gd name="T5" fmla="*/ 445 h 447"/>
                <a:gd name="T6" fmla="*/ 0 w 628"/>
                <a:gd name="T7" fmla="*/ 0 h 447"/>
                <a:gd name="T8" fmla="*/ 628 w 628"/>
                <a:gd name="T9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8" h="447">
                  <a:moveTo>
                    <a:pt x="628" y="0"/>
                  </a:moveTo>
                  <a:lnTo>
                    <a:pt x="628" y="447"/>
                  </a:lnTo>
                  <a:lnTo>
                    <a:pt x="0" y="445"/>
                  </a:lnTo>
                  <a:lnTo>
                    <a:pt x="0" y="0"/>
                  </a:lnTo>
                  <a:lnTo>
                    <a:pt x="6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2" name="Rectangle 182"/>
            <p:cNvSpPr>
              <a:spLocks noChangeArrowheads="1"/>
            </p:cNvSpPr>
            <p:nvPr/>
          </p:nvSpPr>
          <p:spPr bwMode="auto">
            <a:xfrm>
              <a:off x="-1335088" y="3736975"/>
              <a:ext cx="2265363" cy="7794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3" name="Rectangle 183"/>
            <p:cNvSpPr>
              <a:spLocks noChangeArrowheads="1"/>
            </p:cNvSpPr>
            <p:nvPr/>
          </p:nvSpPr>
          <p:spPr bwMode="auto">
            <a:xfrm>
              <a:off x="-1335088" y="4243388"/>
              <a:ext cx="2265363" cy="27305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4" name="Freeform 184"/>
            <p:cNvSpPr/>
            <p:nvPr/>
          </p:nvSpPr>
          <p:spPr bwMode="auto">
            <a:xfrm>
              <a:off x="746125" y="4356100"/>
              <a:ext cx="112713" cy="112713"/>
            </a:xfrm>
            <a:custGeom>
              <a:avLst/>
              <a:gdLst>
                <a:gd name="T0" fmla="*/ 21 w 30"/>
                <a:gd name="T1" fmla="*/ 27 h 30"/>
                <a:gd name="T2" fmla="*/ 3 w 30"/>
                <a:gd name="T3" fmla="*/ 21 h 30"/>
                <a:gd name="T4" fmla="*/ 9 w 30"/>
                <a:gd name="T5" fmla="*/ 3 h 30"/>
                <a:gd name="T6" fmla="*/ 26 w 30"/>
                <a:gd name="T7" fmla="*/ 9 h 30"/>
                <a:gd name="T8" fmla="*/ 21 w 30"/>
                <a:gd name="T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21" y="27"/>
                  </a:moveTo>
                  <a:cubicBezTo>
                    <a:pt x="14" y="30"/>
                    <a:pt x="6" y="27"/>
                    <a:pt x="3" y="21"/>
                  </a:cubicBezTo>
                  <a:cubicBezTo>
                    <a:pt x="0" y="14"/>
                    <a:pt x="2" y="7"/>
                    <a:pt x="9" y="3"/>
                  </a:cubicBezTo>
                  <a:cubicBezTo>
                    <a:pt x="15" y="0"/>
                    <a:pt x="23" y="3"/>
                    <a:pt x="26" y="9"/>
                  </a:cubicBezTo>
                  <a:cubicBezTo>
                    <a:pt x="30" y="15"/>
                    <a:pt x="27" y="23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5" name="Freeform 185"/>
            <p:cNvSpPr/>
            <p:nvPr/>
          </p:nvSpPr>
          <p:spPr bwMode="auto">
            <a:xfrm>
              <a:off x="809625" y="4403725"/>
              <a:ext cx="19050" cy="23813"/>
            </a:xfrm>
            <a:custGeom>
              <a:avLst/>
              <a:gdLst>
                <a:gd name="T0" fmla="*/ 4 w 5"/>
                <a:gd name="T1" fmla="*/ 5 h 6"/>
                <a:gd name="T2" fmla="*/ 0 w 5"/>
                <a:gd name="T3" fmla="*/ 4 h 6"/>
                <a:gd name="T4" fmla="*/ 1 w 5"/>
                <a:gd name="T5" fmla="*/ 1 h 6"/>
                <a:gd name="T6" fmla="*/ 5 w 5"/>
                <a:gd name="T7" fmla="*/ 2 h 6"/>
                <a:gd name="T8" fmla="*/ 4 w 5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5"/>
                  </a:moveTo>
                  <a:cubicBezTo>
                    <a:pt x="2" y="6"/>
                    <a:pt x="1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3" y="0"/>
                    <a:pt x="4" y="1"/>
                    <a:pt x="5" y="2"/>
                  </a:cubicBezTo>
                  <a:cubicBezTo>
                    <a:pt x="5" y="3"/>
                    <a:pt x="5" y="5"/>
                    <a:pt x="4" y="5"/>
                  </a:cubicBezTo>
                  <a:close/>
                </a:path>
              </a:pathLst>
            </a:custGeom>
            <a:solidFill>
              <a:srgbClr val="2D2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6" name="Freeform 186"/>
            <p:cNvSpPr/>
            <p:nvPr/>
          </p:nvSpPr>
          <p:spPr bwMode="auto">
            <a:xfrm>
              <a:off x="798512" y="4381500"/>
              <a:ext cx="19050" cy="22225"/>
            </a:xfrm>
            <a:custGeom>
              <a:avLst/>
              <a:gdLst>
                <a:gd name="T0" fmla="*/ 4 w 5"/>
                <a:gd name="T1" fmla="*/ 6 h 6"/>
                <a:gd name="T2" fmla="*/ 0 w 5"/>
                <a:gd name="T3" fmla="*/ 4 h 6"/>
                <a:gd name="T4" fmla="*/ 1 w 5"/>
                <a:gd name="T5" fmla="*/ 1 h 6"/>
                <a:gd name="T6" fmla="*/ 5 w 5"/>
                <a:gd name="T7" fmla="*/ 2 h 6"/>
                <a:gd name="T8" fmla="*/ 4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2" y="6"/>
                    <a:pt x="1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3" y="0"/>
                    <a:pt x="4" y="1"/>
                    <a:pt x="5" y="2"/>
                  </a:cubicBezTo>
                  <a:cubicBezTo>
                    <a:pt x="5" y="3"/>
                    <a:pt x="5" y="5"/>
                    <a:pt x="4" y="6"/>
                  </a:cubicBezTo>
                  <a:close/>
                </a:path>
              </a:pathLst>
            </a:custGeom>
            <a:solidFill>
              <a:srgbClr val="2D2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7" name="Freeform 187"/>
            <p:cNvSpPr/>
            <p:nvPr/>
          </p:nvSpPr>
          <p:spPr bwMode="auto">
            <a:xfrm>
              <a:off x="782637" y="4419600"/>
              <a:ext cx="23813" cy="19050"/>
            </a:xfrm>
            <a:custGeom>
              <a:avLst/>
              <a:gdLst>
                <a:gd name="T0" fmla="*/ 4 w 6"/>
                <a:gd name="T1" fmla="*/ 5 h 5"/>
                <a:gd name="T2" fmla="*/ 1 w 6"/>
                <a:gd name="T3" fmla="*/ 4 h 5"/>
                <a:gd name="T4" fmla="*/ 2 w 6"/>
                <a:gd name="T5" fmla="*/ 0 h 5"/>
                <a:gd name="T6" fmla="*/ 5 w 6"/>
                <a:gd name="T7" fmla="*/ 1 h 5"/>
                <a:gd name="T8" fmla="*/ 4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3" y="5"/>
                    <a:pt x="1" y="5"/>
                    <a:pt x="1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5" y="0"/>
                    <a:pt x="5" y="1"/>
                  </a:cubicBezTo>
                  <a:cubicBezTo>
                    <a:pt x="6" y="3"/>
                    <a:pt x="5" y="4"/>
                    <a:pt x="4" y="5"/>
                  </a:cubicBezTo>
                  <a:close/>
                </a:path>
              </a:pathLst>
            </a:custGeom>
            <a:solidFill>
              <a:srgbClr val="2D2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8" name="Freeform 188"/>
            <p:cNvSpPr/>
            <p:nvPr/>
          </p:nvSpPr>
          <p:spPr bwMode="auto">
            <a:xfrm>
              <a:off x="771525" y="4397375"/>
              <a:ext cx="22225" cy="22225"/>
            </a:xfrm>
            <a:custGeom>
              <a:avLst/>
              <a:gdLst>
                <a:gd name="T0" fmla="*/ 4 w 6"/>
                <a:gd name="T1" fmla="*/ 5 h 6"/>
                <a:gd name="T2" fmla="*/ 1 w 6"/>
                <a:gd name="T3" fmla="*/ 4 h 6"/>
                <a:gd name="T4" fmla="*/ 2 w 6"/>
                <a:gd name="T5" fmla="*/ 0 h 6"/>
                <a:gd name="T6" fmla="*/ 5 w 6"/>
                <a:gd name="T7" fmla="*/ 1 h 6"/>
                <a:gd name="T8" fmla="*/ 4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5"/>
                  </a:moveTo>
                  <a:cubicBezTo>
                    <a:pt x="3" y="6"/>
                    <a:pt x="1" y="5"/>
                    <a:pt x="1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3" y="0"/>
                    <a:pt x="5" y="0"/>
                    <a:pt x="5" y="1"/>
                  </a:cubicBezTo>
                  <a:cubicBezTo>
                    <a:pt x="6" y="3"/>
                    <a:pt x="5" y="4"/>
                    <a:pt x="4" y="5"/>
                  </a:cubicBezTo>
                  <a:close/>
                </a:path>
              </a:pathLst>
            </a:custGeom>
            <a:solidFill>
              <a:srgbClr val="2D2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9" name="Freeform 189"/>
            <p:cNvSpPr/>
            <p:nvPr/>
          </p:nvSpPr>
          <p:spPr bwMode="auto">
            <a:xfrm>
              <a:off x="600075" y="4356100"/>
              <a:ext cx="111125" cy="112713"/>
            </a:xfrm>
            <a:custGeom>
              <a:avLst/>
              <a:gdLst>
                <a:gd name="T0" fmla="*/ 21 w 30"/>
                <a:gd name="T1" fmla="*/ 27 h 30"/>
                <a:gd name="T2" fmla="*/ 3 w 30"/>
                <a:gd name="T3" fmla="*/ 21 h 30"/>
                <a:gd name="T4" fmla="*/ 9 w 30"/>
                <a:gd name="T5" fmla="*/ 3 h 30"/>
                <a:gd name="T6" fmla="*/ 27 w 30"/>
                <a:gd name="T7" fmla="*/ 9 h 30"/>
                <a:gd name="T8" fmla="*/ 21 w 30"/>
                <a:gd name="T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21" y="27"/>
                  </a:moveTo>
                  <a:cubicBezTo>
                    <a:pt x="15" y="30"/>
                    <a:pt x="7" y="27"/>
                    <a:pt x="3" y="21"/>
                  </a:cubicBezTo>
                  <a:cubicBezTo>
                    <a:pt x="0" y="14"/>
                    <a:pt x="3" y="7"/>
                    <a:pt x="9" y="3"/>
                  </a:cubicBezTo>
                  <a:cubicBezTo>
                    <a:pt x="15" y="0"/>
                    <a:pt x="23" y="3"/>
                    <a:pt x="27" y="9"/>
                  </a:cubicBezTo>
                  <a:cubicBezTo>
                    <a:pt x="30" y="15"/>
                    <a:pt x="27" y="23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0" name="Freeform 190"/>
            <p:cNvSpPr/>
            <p:nvPr/>
          </p:nvSpPr>
          <p:spPr bwMode="auto">
            <a:xfrm>
              <a:off x="663575" y="4403725"/>
              <a:ext cx="22225" cy="23813"/>
            </a:xfrm>
            <a:custGeom>
              <a:avLst/>
              <a:gdLst>
                <a:gd name="T0" fmla="*/ 4 w 6"/>
                <a:gd name="T1" fmla="*/ 5 h 6"/>
                <a:gd name="T2" fmla="*/ 0 w 6"/>
                <a:gd name="T3" fmla="*/ 4 h 6"/>
                <a:gd name="T4" fmla="*/ 2 w 6"/>
                <a:gd name="T5" fmla="*/ 1 h 6"/>
                <a:gd name="T6" fmla="*/ 5 w 6"/>
                <a:gd name="T7" fmla="*/ 2 h 6"/>
                <a:gd name="T8" fmla="*/ 4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5"/>
                  </a:moveTo>
                  <a:cubicBezTo>
                    <a:pt x="3" y="6"/>
                    <a:pt x="1" y="6"/>
                    <a:pt x="0" y="4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ubicBezTo>
                    <a:pt x="6" y="3"/>
                    <a:pt x="5" y="5"/>
                    <a:pt x="4" y="5"/>
                  </a:cubicBezTo>
                  <a:close/>
                </a:path>
              </a:pathLst>
            </a:custGeom>
            <a:solidFill>
              <a:srgbClr val="2D2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1" name="Freeform 191"/>
            <p:cNvSpPr/>
            <p:nvPr/>
          </p:nvSpPr>
          <p:spPr bwMode="auto">
            <a:xfrm>
              <a:off x="652462" y="4381500"/>
              <a:ext cx="22225" cy="22225"/>
            </a:xfrm>
            <a:custGeom>
              <a:avLst/>
              <a:gdLst>
                <a:gd name="T0" fmla="*/ 4 w 6"/>
                <a:gd name="T1" fmla="*/ 6 h 6"/>
                <a:gd name="T2" fmla="*/ 0 w 6"/>
                <a:gd name="T3" fmla="*/ 4 h 6"/>
                <a:gd name="T4" fmla="*/ 2 w 6"/>
                <a:gd name="T5" fmla="*/ 1 h 6"/>
                <a:gd name="T6" fmla="*/ 5 w 6"/>
                <a:gd name="T7" fmla="*/ 2 h 6"/>
                <a:gd name="T8" fmla="*/ 4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3" y="6"/>
                    <a:pt x="1" y="6"/>
                    <a:pt x="0" y="4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ubicBezTo>
                    <a:pt x="6" y="3"/>
                    <a:pt x="5" y="5"/>
                    <a:pt x="4" y="6"/>
                  </a:cubicBezTo>
                  <a:close/>
                </a:path>
              </a:pathLst>
            </a:custGeom>
            <a:solidFill>
              <a:srgbClr val="2D2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2" name="Freeform 192"/>
            <p:cNvSpPr/>
            <p:nvPr/>
          </p:nvSpPr>
          <p:spPr bwMode="auto">
            <a:xfrm>
              <a:off x="636587" y="4419600"/>
              <a:ext cx="22225" cy="19050"/>
            </a:xfrm>
            <a:custGeom>
              <a:avLst/>
              <a:gdLst>
                <a:gd name="T0" fmla="*/ 4 w 6"/>
                <a:gd name="T1" fmla="*/ 5 h 5"/>
                <a:gd name="T2" fmla="*/ 1 w 6"/>
                <a:gd name="T3" fmla="*/ 4 h 5"/>
                <a:gd name="T4" fmla="*/ 2 w 6"/>
                <a:gd name="T5" fmla="*/ 0 h 5"/>
                <a:gd name="T6" fmla="*/ 5 w 6"/>
                <a:gd name="T7" fmla="*/ 1 h 5"/>
                <a:gd name="T8" fmla="*/ 4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3" y="5"/>
                    <a:pt x="2" y="5"/>
                    <a:pt x="1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5" y="0"/>
                    <a:pt x="5" y="1"/>
                  </a:cubicBezTo>
                  <a:cubicBezTo>
                    <a:pt x="6" y="3"/>
                    <a:pt x="6" y="4"/>
                    <a:pt x="4" y="5"/>
                  </a:cubicBezTo>
                  <a:close/>
                </a:path>
              </a:pathLst>
            </a:custGeom>
            <a:solidFill>
              <a:srgbClr val="2D2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3" name="Freeform 193"/>
            <p:cNvSpPr/>
            <p:nvPr/>
          </p:nvSpPr>
          <p:spPr bwMode="auto">
            <a:xfrm>
              <a:off x="625475" y="4397375"/>
              <a:ext cx="22225" cy="22225"/>
            </a:xfrm>
            <a:custGeom>
              <a:avLst/>
              <a:gdLst>
                <a:gd name="T0" fmla="*/ 4 w 6"/>
                <a:gd name="T1" fmla="*/ 5 h 6"/>
                <a:gd name="T2" fmla="*/ 1 w 6"/>
                <a:gd name="T3" fmla="*/ 4 h 6"/>
                <a:gd name="T4" fmla="*/ 2 w 6"/>
                <a:gd name="T5" fmla="*/ 0 h 6"/>
                <a:gd name="T6" fmla="*/ 6 w 6"/>
                <a:gd name="T7" fmla="*/ 1 h 6"/>
                <a:gd name="T8" fmla="*/ 4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5"/>
                  </a:moveTo>
                  <a:cubicBezTo>
                    <a:pt x="3" y="6"/>
                    <a:pt x="2" y="5"/>
                    <a:pt x="1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6" y="3"/>
                    <a:pt x="6" y="4"/>
                    <a:pt x="4" y="5"/>
                  </a:cubicBezTo>
                  <a:close/>
                </a:path>
              </a:pathLst>
            </a:custGeom>
            <a:solidFill>
              <a:srgbClr val="2D2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4" name="Freeform 194"/>
            <p:cNvSpPr/>
            <p:nvPr/>
          </p:nvSpPr>
          <p:spPr bwMode="auto">
            <a:xfrm>
              <a:off x="1776412" y="3448050"/>
              <a:ext cx="420688" cy="288925"/>
            </a:xfrm>
            <a:custGeom>
              <a:avLst/>
              <a:gdLst>
                <a:gd name="T0" fmla="*/ 80 w 112"/>
                <a:gd name="T1" fmla="*/ 1 h 77"/>
                <a:gd name="T2" fmla="*/ 112 w 112"/>
                <a:gd name="T3" fmla="*/ 0 h 77"/>
                <a:gd name="T4" fmla="*/ 87 w 112"/>
                <a:gd name="T5" fmla="*/ 11 h 77"/>
                <a:gd name="T6" fmla="*/ 72 w 112"/>
                <a:gd name="T7" fmla="*/ 23 h 77"/>
                <a:gd name="T8" fmla="*/ 45 w 112"/>
                <a:gd name="T9" fmla="*/ 55 h 77"/>
                <a:gd name="T10" fmla="*/ 20 w 112"/>
                <a:gd name="T11" fmla="*/ 77 h 77"/>
                <a:gd name="T12" fmla="*/ 15 w 112"/>
                <a:gd name="T13" fmla="*/ 75 h 77"/>
                <a:gd name="T14" fmla="*/ 1 w 112"/>
                <a:gd name="T15" fmla="*/ 66 h 77"/>
                <a:gd name="T16" fmla="*/ 3 w 112"/>
                <a:gd name="T17" fmla="*/ 59 h 77"/>
                <a:gd name="T18" fmla="*/ 50 w 112"/>
                <a:gd name="T19" fmla="*/ 13 h 77"/>
                <a:gd name="T20" fmla="*/ 80 w 112"/>
                <a:gd name="T21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77">
                  <a:moveTo>
                    <a:pt x="80" y="1"/>
                  </a:moveTo>
                  <a:cubicBezTo>
                    <a:pt x="93" y="1"/>
                    <a:pt x="108" y="1"/>
                    <a:pt x="112" y="0"/>
                  </a:cubicBezTo>
                  <a:cubicBezTo>
                    <a:pt x="112" y="0"/>
                    <a:pt x="94" y="6"/>
                    <a:pt x="87" y="11"/>
                  </a:cubicBezTo>
                  <a:cubicBezTo>
                    <a:pt x="81" y="15"/>
                    <a:pt x="72" y="23"/>
                    <a:pt x="72" y="23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16" y="76"/>
                    <a:pt x="15" y="75"/>
                  </a:cubicBezTo>
                  <a:cubicBezTo>
                    <a:pt x="8" y="73"/>
                    <a:pt x="3" y="70"/>
                    <a:pt x="1" y="66"/>
                  </a:cubicBezTo>
                  <a:cubicBezTo>
                    <a:pt x="0" y="63"/>
                    <a:pt x="1" y="61"/>
                    <a:pt x="3" y="59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8" y="6"/>
                    <a:pt x="69" y="1"/>
                    <a:pt x="80" y="1"/>
                  </a:cubicBezTo>
                  <a:close/>
                </a:path>
              </a:pathLst>
            </a:custGeom>
            <a:solidFill>
              <a:srgbClr val="DBB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9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0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1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en-US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12</a:t>
            </a:r>
          </a:p>
        </p:txBody>
      </p:sp>
      <p:sp>
        <p:nvSpPr>
          <p:cNvPr id="114" name="Rectangle 39"/>
          <p:cNvSpPr>
            <a:spLocks noChangeArrowheads="1"/>
          </p:cNvSpPr>
          <p:nvPr/>
        </p:nvSpPr>
        <p:spPr bwMode="auto">
          <a:xfrm>
            <a:off x="915670" y="343535"/>
            <a:ext cx="681799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Структура занятия</a:t>
            </a:r>
          </a:p>
        </p:txBody>
      </p:sp>
      <p:sp>
        <p:nvSpPr>
          <p:cNvPr id="2" name="Oval 176"/>
          <p:cNvSpPr>
            <a:spLocks noChangeArrowheads="1"/>
          </p:cNvSpPr>
          <p:nvPr/>
        </p:nvSpPr>
        <p:spPr bwMode="auto">
          <a:xfrm>
            <a:off x="7884020" y="2726425"/>
            <a:ext cx="307513" cy="310904"/>
          </a:xfrm>
          <a:prstGeom prst="ellipse">
            <a:avLst/>
          </a:prstGeom>
          <a:solidFill>
            <a:srgbClr val="FCFBF7"/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38"/>
          <p:cNvSpPr/>
          <p:nvPr/>
        </p:nvSpPr>
        <p:spPr>
          <a:xfrm>
            <a:off x="7851086" y="2730108"/>
            <a:ext cx="37338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EA5514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0</a:t>
            </a:r>
            <a:r>
              <a:rPr lang="ru-RU" altLang="en-US" sz="1400" dirty="0">
                <a:solidFill>
                  <a:srgbClr val="EA5514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5</a:t>
            </a:r>
          </a:p>
        </p:txBody>
      </p:sp>
      <p:sp>
        <p:nvSpPr>
          <p:cNvPr id="5" name="圆角矩形 25"/>
          <p:cNvSpPr/>
          <p:nvPr/>
        </p:nvSpPr>
        <p:spPr>
          <a:xfrm>
            <a:off x="6984365" y="1796415"/>
            <a:ext cx="1672590" cy="498475"/>
          </a:xfrm>
          <a:prstGeom prst="roundRect">
            <a:avLst>
              <a:gd name="adj" fmla="val 50000"/>
            </a:avLst>
          </a:prstGeom>
          <a:solidFill>
            <a:srgbClr val="EA5514"/>
          </a:solidFill>
          <a:ln w="6350">
            <a:solidFill>
              <a:srgbClr val="FCF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рефлексия</a:t>
            </a:r>
          </a:p>
        </p:txBody>
      </p:sp>
      <p:sp>
        <p:nvSpPr>
          <p:cNvPr id="6" name="Rectangle 66"/>
          <p:cNvSpPr>
            <a:spLocks noChangeArrowheads="1"/>
          </p:cNvSpPr>
          <p:nvPr/>
        </p:nvSpPr>
        <p:spPr bwMode="auto">
          <a:xfrm>
            <a:off x="7156450" y="2355215"/>
            <a:ext cx="1356995" cy="30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обратная связь от обучающихся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  <p:bldLst>
      <p:bldP spid="12" grpId="0" animBg="1"/>
      <p:bldP spid="13" grpId="0" animBg="1"/>
      <p:bldP spid="14" grpId="0" animBg="1"/>
      <p:bldP spid="14" grpId="1" animBg="1"/>
      <p:bldP spid="15" grpId="0" animBg="1"/>
      <p:bldP spid="16" grpId="0" animBg="1"/>
      <p:bldP spid="16" grpId="1" animBg="1"/>
      <p:bldP spid="17" grpId="0" animBg="1"/>
      <p:bldP spid="18" grpId="0" animBg="1"/>
      <p:bldP spid="18" grpId="1" animBg="1"/>
      <p:bldP spid="19" grpId="0" animBg="1"/>
      <p:bldP spid="20" grpId="0" animBg="1"/>
      <p:bldP spid="20" grpId="1" animBg="1"/>
      <p:bldP spid="37" grpId="0"/>
      <p:bldP spid="37" grpId="1"/>
      <p:bldP spid="38" grpId="0"/>
      <p:bldP spid="38" grpId="1"/>
      <p:bldP spid="39" grpId="0"/>
      <p:bldP spid="39" grpId="1"/>
      <p:bldP spid="36" grpId="0"/>
      <p:bldP spid="36" grpId="1"/>
      <p:bldP spid="21" grpId="0" animBg="1"/>
      <p:bldP spid="25" grpId="0"/>
      <p:bldP spid="26" grpId="0" animBg="1"/>
      <p:bldP spid="32" grpId="0" animBg="1"/>
      <p:bldP spid="34" grpId="0" animBg="1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221230" y="1202690"/>
          <a:ext cx="6628765" cy="37776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6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7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0685">
                <a:tc gridSpan="4">
                  <a:txBody>
                    <a:bodyPr/>
                    <a:lstStyle/>
                    <a:p>
                      <a:r>
                        <a:rPr sz="1400" b="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Тема: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555">
                <a:tc gridSpan="4">
                  <a:txBody>
                    <a:bodyPr/>
                    <a:lstStyle/>
                    <a:p>
                      <a:r>
                        <a:rPr lang="zh-CN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Цель: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3690">
                <a:tc gridSpan="4">
                  <a:txBody>
                    <a:bodyPr/>
                    <a:lstStyle/>
                    <a:p>
                      <a:r>
                        <a:rPr sz="14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Задачи: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3060">
                <a:tc gridSpan="4">
                  <a:txBody>
                    <a:bodyPr/>
                    <a:lstStyle/>
                    <a:p>
                      <a:r>
                        <a:rPr sz="14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Категория обучающихся: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5285">
                <a:tc gridSpan="4">
                  <a:txBody>
                    <a:bodyPr/>
                    <a:lstStyle/>
                    <a:p>
                      <a:r>
                        <a:rPr sz="14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Количество обучающихся: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6555">
                <a:tc gridSpan="4">
                  <a:txBody>
                    <a:bodyPr/>
                    <a:lstStyle/>
                    <a:p>
                      <a:r>
                        <a:rPr sz="14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Особенности организации рабочего пространства: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34060">
                <a:tc>
                  <a:txBody>
                    <a:bodyPr/>
                    <a:lstStyle/>
                    <a:p>
                      <a:r>
                        <a:rPr lang="zh-CN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№ п/п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Содержание материала</a:t>
                      </a:r>
                    </a:p>
                    <a:p>
                      <a:pPr>
                        <a:buNone/>
                      </a:pPr>
                      <a:r>
                        <a:rPr lang="zh-CN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(речь педагога)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Действия педагога, обучающихся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Используемая наглядность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4772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1.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Здравствуйте, ребята! Приглашаю вас совершить путешествие на Марс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Педагог раздает детям н карточки…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На экране звездное небо…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028" name="Picture 4" descr="E:\稻壳模板\ppt\2016.1\创意灯泡毕业论文答辩模板\Fotolia_49502767_Subscription_X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195" y="2060575"/>
            <a:ext cx="2502535" cy="210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en-US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13</a:t>
            </a:r>
          </a:p>
        </p:txBody>
      </p:sp>
      <p:sp>
        <p:nvSpPr>
          <p:cNvPr id="16" name="Rectangle 39"/>
          <p:cNvSpPr>
            <a:spLocks noChangeArrowheads="1"/>
          </p:cNvSpPr>
          <p:nvPr/>
        </p:nvSpPr>
        <p:spPr bwMode="auto">
          <a:xfrm>
            <a:off x="915670" y="200025"/>
            <a:ext cx="8120380" cy="923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План проведения занятия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должен отражать все основные этапы  занятия, основные виды деятельности обучающихся и педагога 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5723890" y="986790"/>
            <a:ext cx="3124200" cy="288290"/>
          </a:xfrm>
          <a:prstGeom prst="roundRect">
            <a:avLst>
              <a:gd name="adj" fmla="val 50000"/>
            </a:avLst>
          </a:prstGeom>
          <a:solidFill>
            <a:srgbClr val="EA5514"/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 algn="ctr"/>
            <a:r>
              <a:rPr lang="zh-CN" altLang="en-US" sz="1600" dirty="0">
                <a:ln w="6350">
                  <a:noFill/>
                </a:ln>
                <a:solidFill>
                  <a:prstClr val="white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технологическ</a:t>
            </a:r>
            <a:r>
              <a:rPr lang="ru-RU" altLang="zh-CN" sz="1600" dirty="0">
                <a:ln w="6350">
                  <a:noFill/>
                </a:ln>
                <a:solidFill>
                  <a:prstClr val="white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а</a:t>
            </a:r>
            <a:r>
              <a:rPr lang="zh-CN" altLang="en-US" sz="1600" dirty="0">
                <a:ln w="6350">
                  <a:noFill/>
                </a:ln>
                <a:solidFill>
                  <a:prstClr val="white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 карт</a:t>
            </a:r>
            <a:r>
              <a:rPr lang="ru-RU" altLang="zh-CN" sz="1600" dirty="0">
                <a:ln w="6350">
                  <a:noFill/>
                </a:ln>
                <a:solidFill>
                  <a:prstClr val="white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а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  <p:bldLst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5472114" y="-808990"/>
            <a:ext cx="1892300" cy="1895475"/>
          </a:xfrm>
          <a:prstGeom prst="ellipse">
            <a:avLst/>
          </a:prstGeom>
          <a:solidFill>
            <a:srgbClr val="BAE36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7148514" y="46672"/>
            <a:ext cx="184150" cy="184150"/>
          </a:xfrm>
          <a:prstGeom prst="ellipse">
            <a:avLst/>
          </a:prstGeom>
          <a:solidFill>
            <a:srgbClr val="6EAB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4967288" y="680085"/>
            <a:ext cx="1276350" cy="128111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6383339" y="715010"/>
            <a:ext cx="781050" cy="781050"/>
          </a:xfrm>
          <a:prstGeom prst="ellipse">
            <a:avLst/>
          </a:prstGeom>
          <a:solidFill>
            <a:srgbClr val="ED9B38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7386639" y="157798"/>
            <a:ext cx="381000" cy="377825"/>
          </a:xfrm>
          <a:prstGeom prst="ellipse">
            <a:avLst/>
          </a:prstGeom>
          <a:solidFill>
            <a:srgbClr val="F5EA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7904164" y="-986790"/>
            <a:ext cx="2003425" cy="2006600"/>
          </a:xfrm>
          <a:prstGeom prst="ellipse">
            <a:avLst/>
          </a:prstGeom>
          <a:solidFill>
            <a:srgbClr val="F4D50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7107239" y="641985"/>
            <a:ext cx="1790700" cy="1795463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8567739" y="1799273"/>
            <a:ext cx="714375" cy="714375"/>
          </a:xfrm>
          <a:prstGeom prst="ellipse">
            <a:avLst/>
          </a:prstGeom>
          <a:solidFill>
            <a:srgbClr val="99CED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8958264" y="1076960"/>
            <a:ext cx="365125" cy="365125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7770814" y="2389823"/>
            <a:ext cx="635000" cy="636588"/>
          </a:xfrm>
          <a:prstGeom prst="ellipse">
            <a:avLst/>
          </a:prstGeom>
          <a:solidFill>
            <a:srgbClr val="E78A4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6992939" y="2813685"/>
            <a:ext cx="1016000" cy="1017588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8278814" y="2405698"/>
            <a:ext cx="215900" cy="215900"/>
          </a:xfrm>
          <a:prstGeom prst="ellipse">
            <a:avLst/>
          </a:prstGeom>
          <a:solidFill>
            <a:srgbClr val="BDED6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7523164" y="2240598"/>
            <a:ext cx="215900" cy="215900"/>
          </a:xfrm>
          <a:prstGeom prst="ellipse">
            <a:avLst/>
          </a:prstGeom>
          <a:solidFill>
            <a:srgbClr val="BCED61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7240589" y="2412048"/>
            <a:ext cx="377825" cy="379413"/>
          </a:xfrm>
          <a:prstGeom prst="ellipse">
            <a:avLst/>
          </a:prstGeom>
          <a:solidFill>
            <a:srgbClr val="CB99C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6437314" y="1843723"/>
            <a:ext cx="1009650" cy="1011238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Oval 22"/>
          <p:cNvSpPr>
            <a:spLocks noChangeArrowheads="1"/>
          </p:cNvSpPr>
          <p:nvPr/>
        </p:nvSpPr>
        <p:spPr bwMode="auto">
          <a:xfrm>
            <a:off x="5967414" y="1562735"/>
            <a:ext cx="555625" cy="55721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5634039" y="2043748"/>
            <a:ext cx="514350" cy="514350"/>
          </a:xfrm>
          <a:prstGeom prst="ellipse">
            <a:avLst/>
          </a:prstGeom>
          <a:solidFill>
            <a:srgbClr val="8CDB27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Oval 25"/>
          <p:cNvSpPr>
            <a:spLocks noChangeArrowheads="1"/>
          </p:cNvSpPr>
          <p:nvPr/>
        </p:nvSpPr>
        <p:spPr bwMode="auto">
          <a:xfrm>
            <a:off x="6653214" y="3566160"/>
            <a:ext cx="146050" cy="147638"/>
          </a:xfrm>
          <a:prstGeom prst="ellipse">
            <a:avLst/>
          </a:prstGeom>
          <a:solidFill>
            <a:srgbClr val="BCED6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Oval 26"/>
          <p:cNvSpPr>
            <a:spLocks noChangeArrowheads="1"/>
          </p:cNvSpPr>
          <p:nvPr/>
        </p:nvSpPr>
        <p:spPr bwMode="auto">
          <a:xfrm>
            <a:off x="6646864" y="3986848"/>
            <a:ext cx="146050" cy="149225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Oval 27"/>
          <p:cNvSpPr>
            <a:spLocks noChangeArrowheads="1"/>
          </p:cNvSpPr>
          <p:nvPr/>
        </p:nvSpPr>
        <p:spPr bwMode="auto">
          <a:xfrm>
            <a:off x="6621464" y="4263073"/>
            <a:ext cx="241300" cy="241300"/>
          </a:xfrm>
          <a:prstGeom prst="ellipse">
            <a:avLst/>
          </a:prstGeom>
          <a:solidFill>
            <a:srgbClr val="F0CA6C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Oval 28"/>
          <p:cNvSpPr>
            <a:spLocks noChangeArrowheads="1"/>
          </p:cNvSpPr>
          <p:nvPr/>
        </p:nvSpPr>
        <p:spPr bwMode="auto">
          <a:xfrm>
            <a:off x="6392864" y="4672648"/>
            <a:ext cx="104775" cy="106363"/>
          </a:xfrm>
          <a:prstGeom prst="ellipse">
            <a:avLst/>
          </a:prstGeom>
          <a:solidFill>
            <a:srgbClr val="F0C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Oval 29"/>
          <p:cNvSpPr>
            <a:spLocks noChangeArrowheads="1"/>
          </p:cNvSpPr>
          <p:nvPr/>
        </p:nvSpPr>
        <p:spPr bwMode="auto">
          <a:xfrm>
            <a:off x="6589714" y="5039360"/>
            <a:ext cx="146050" cy="146050"/>
          </a:xfrm>
          <a:prstGeom prst="ellipse">
            <a:avLst/>
          </a:prstGeom>
          <a:solidFill>
            <a:srgbClr val="7BBFA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Oval 30"/>
          <p:cNvSpPr>
            <a:spLocks noChangeArrowheads="1"/>
          </p:cNvSpPr>
          <p:nvPr/>
        </p:nvSpPr>
        <p:spPr bwMode="auto">
          <a:xfrm>
            <a:off x="6586539" y="4672648"/>
            <a:ext cx="263525" cy="261938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Oval 31"/>
          <p:cNvSpPr>
            <a:spLocks noChangeArrowheads="1"/>
          </p:cNvSpPr>
          <p:nvPr/>
        </p:nvSpPr>
        <p:spPr bwMode="auto">
          <a:xfrm>
            <a:off x="6513514" y="4861560"/>
            <a:ext cx="149225" cy="149225"/>
          </a:xfrm>
          <a:prstGeom prst="ellipse">
            <a:avLst/>
          </a:prstGeom>
          <a:solidFill>
            <a:srgbClr val="8DC65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4" name="Oval 32"/>
          <p:cNvSpPr>
            <a:spLocks noChangeArrowheads="1"/>
          </p:cNvSpPr>
          <p:nvPr/>
        </p:nvSpPr>
        <p:spPr bwMode="auto">
          <a:xfrm>
            <a:off x="6408739" y="4339273"/>
            <a:ext cx="333375" cy="333375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5" name="Oval 33"/>
          <p:cNvSpPr>
            <a:spLocks noChangeArrowheads="1"/>
          </p:cNvSpPr>
          <p:nvPr/>
        </p:nvSpPr>
        <p:spPr bwMode="auto">
          <a:xfrm>
            <a:off x="6478589" y="1656398"/>
            <a:ext cx="463550" cy="463550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7" name="Oval 34"/>
          <p:cNvSpPr>
            <a:spLocks noChangeArrowheads="1"/>
          </p:cNvSpPr>
          <p:nvPr/>
        </p:nvSpPr>
        <p:spPr bwMode="auto">
          <a:xfrm>
            <a:off x="6754814" y="3547110"/>
            <a:ext cx="622300" cy="623888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8" name="Oval 35"/>
          <p:cNvSpPr>
            <a:spLocks noChangeArrowheads="1"/>
          </p:cNvSpPr>
          <p:nvPr/>
        </p:nvSpPr>
        <p:spPr bwMode="auto">
          <a:xfrm>
            <a:off x="6269039" y="3413760"/>
            <a:ext cx="422275" cy="420688"/>
          </a:xfrm>
          <a:prstGeom prst="ellipse">
            <a:avLst/>
          </a:prstGeom>
          <a:solidFill>
            <a:srgbClr val="E27902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9" name="Oval 36"/>
          <p:cNvSpPr>
            <a:spLocks noChangeArrowheads="1"/>
          </p:cNvSpPr>
          <p:nvPr/>
        </p:nvSpPr>
        <p:spPr bwMode="auto">
          <a:xfrm>
            <a:off x="6002339" y="3732848"/>
            <a:ext cx="574675" cy="571500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0" name="Oval 37"/>
          <p:cNvSpPr>
            <a:spLocks noChangeArrowheads="1"/>
          </p:cNvSpPr>
          <p:nvPr/>
        </p:nvSpPr>
        <p:spPr bwMode="auto">
          <a:xfrm>
            <a:off x="5586414" y="2364423"/>
            <a:ext cx="1066800" cy="1068388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TextBox 111"/>
          <p:cNvSpPr txBox="1"/>
          <p:nvPr/>
        </p:nvSpPr>
        <p:spPr>
          <a:xfrm>
            <a:off x="454863" y="2095004"/>
            <a:ext cx="4758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жела</a:t>
            </a:r>
            <a:r>
              <a:rPr lang="ru-RU" altLang="en-U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ем</a:t>
            </a:r>
            <a:r>
              <a:rPr lang="en-US" altLang="zh-CN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3600" dirty="0" smtClean="0">
                <a:solidFill>
                  <a:srgbClr val="EA5514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удачи</a:t>
            </a:r>
            <a:r>
              <a:rPr lang="ru-RU" altLang="en-US" sz="3600" dirty="0" smtClean="0">
                <a:solidFill>
                  <a:srgbClr val="EA5514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!</a:t>
            </a:r>
            <a:endParaRPr lang="en-US" altLang="zh-CN" sz="3600" dirty="0" smtClean="0">
              <a:solidFill>
                <a:srgbClr val="EA5514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3" name="圆角矩形 112"/>
          <p:cNvSpPr/>
          <p:nvPr/>
        </p:nvSpPr>
        <p:spPr>
          <a:xfrm>
            <a:off x="567690" y="2814955"/>
            <a:ext cx="4573270" cy="514350"/>
          </a:xfrm>
          <a:prstGeom prst="roundRect">
            <a:avLst>
              <a:gd name="adj" fmla="val 50000"/>
            </a:avLst>
          </a:prstGeom>
          <a:noFill/>
          <a:ln w="6350">
            <a:solidFill>
              <a:srgbClr val="EA55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EA5514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всем, кто ставит для себя  амбициозные цели </a:t>
            </a:r>
          </a:p>
          <a:p>
            <a:pPr algn="ctr"/>
            <a:r>
              <a:rPr lang="ru-RU" altLang="zh-CN" sz="1400" dirty="0">
                <a:solidFill>
                  <a:srgbClr val="EA5514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п</a:t>
            </a:r>
            <a:r>
              <a:rPr lang="ru-RU" altLang="zh-CN" sz="1400" dirty="0" smtClean="0">
                <a:solidFill>
                  <a:srgbClr val="EA5514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едагогической деятельности</a:t>
            </a:r>
            <a:r>
              <a:rPr lang="en-US" altLang="zh-CN" sz="1400" dirty="0" smtClean="0">
                <a:solidFill>
                  <a:srgbClr val="EA5514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!</a:t>
            </a:r>
            <a:endParaRPr lang="en-US" altLang="zh-CN" sz="1400" dirty="0" smtClean="0">
              <a:solidFill>
                <a:srgbClr val="EA5514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1024" grpId="0" animBg="1"/>
      <p:bldP spid="1024" grpId="1" animBg="1"/>
      <p:bldP spid="1025" grpId="0" animBg="1"/>
      <p:bldP spid="1025" grpId="1" animBg="1"/>
      <p:bldP spid="1027" grpId="0" animBg="1"/>
      <p:bldP spid="1027" grpId="1" animBg="1"/>
      <p:bldP spid="1028" grpId="0" animBg="1"/>
      <p:bldP spid="1028" grpId="1" animBg="1"/>
      <p:bldP spid="1029" grpId="0" animBg="1"/>
      <p:bldP spid="1029" grpId="1" animBg="1"/>
      <p:bldP spid="1030" grpId="0" animBg="1"/>
      <p:bldP spid="1030" grpId="1" animBg="1"/>
      <p:bldP spid="112" grpId="0"/>
      <p:bldP spid="1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9"/>
          <p:cNvSpPr>
            <a:spLocks noChangeArrowheads="1"/>
          </p:cNvSpPr>
          <p:nvPr/>
        </p:nvSpPr>
        <p:spPr bwMode="auto">
          <a:xfrm>
            <a:off x="4860290" y="1059180"/>
            <a:ext cx="3999230" cy="238252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324" t="-8503" r="-5324" b="-8503"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Line 33"/>
          <p:cNvSpPr>
            <a:spLocks noChangeShapeType="1"/>
          </p:cNvSpPr>
          <p:nvPr/>
        </p:nvSpPr>
        <p:spPr bwMode="auto">
          <a:xfrm>
            <a:off x="4672519" y="987792"/>
            <a:ext cx="0" cy="3259047"/>
          </a:xfrm>
          <a:prstGeom prst="lin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7"/>
          <p:cNvSpPr>
            <a:spLocks noEditPoints="1"/>
          </p:cNvSpPr>
          <p:nvPr/>
        </p:nvSpPr>
        <p:spPr bwMode="auto">
          <a:xfrm>
            <a:off x="346914" y="1851888"/>
            <a:ext cx="425549" cy="353635"/>
          </a:xfrm>
          <a:custGeom>
            <a:avLst/>
            <a:gdLst>
              <a:gd name="T0" fmla="*/ 0 w 243"/>
              <a:gd name="T1" fmla="*/ 202 h 202"/>
              <a:gd name="T2" fmla="*/ 0 w 243"/>
              <a:gd name="T3" fmla="*/ 146 h 202"/>
              <a:gd name="T4" fmla="*/ 10 w 243"/>
              <a:gd name="T5" fmla="*/ 74 h 202"/>
              <a:gd name="T6" fmla="*/ 46 w 243"/>
              <a:gd name="T7" fmla="*/ 26 h 202"/>
              <a:gd name="T8" fmla="*/ 104 w 243"/>
              <a:gd name="T9" fmla="*/ 0 h 202"/>
              <a:gd name="T10" fmla="*/ 104 w 243"/>
              <a:gd name="T11" fmla="*/ 45 h 202"/>
              <a:gd name="T12" fmla="*/ 78 w 243"/>
              <a:gd name="T13" fmla="*/ 80 h 202"/>
              <a:gd name="T14" fmla="*/ 104 w 243"/>
              <a:gd name="T15" fmla="*/ 80 h 202"/>
              <a:gd name="T16" fmla="*/ 104 w 243"/>
              <a:gd name="T17" fmla="*/ 202 h 202"/>
              <a:gd name="T18" fmla="*/ 0 w 243"/>
              <a:gd name="T19" fmla="*/ 202 h 202"/>
              <a:gd name="T20" fmla="*/ 139 w 243"/>
              <a:gd name="T21" fmla="*/ 202 h 202"/>
              <a:gd name="T22" fmla="*/ 139 w 243"/>
              <a:gd name="T23" fmla="*/ 146 h 202"/>
              <a:gd name="T24" fmla="*/ 150 w 243"/>
              <a:gd name="T25" fmla="*/ 74 h 202"/>
              <a:gd name="T26" fmla="*/ 186 w 243"/>
              <a:gd name="T27" fmla="*/ 26 h 202"/>
              <a:gd name="T28" fmla="*/ 243 w 243"/>
              <a:gd name="T29" fmla="*/ 0 h 202"/>
              <a:gd name="T30" fmla="*/ 243 w 243"/>
              <a:gd name="T31" fmla="*/ 45 h 202"/>
              <a:gd name="T32" fmla="*/ 218 w 243"/>
              <a:gd name="T33" fmla="*/ 80 h 202"/>
              <a:gd name="T34" fmla="*/ 243 w 243"/>
              <a:gd name="T35" fmla="*/ 80 h 202"/>
              <a:gd name="T36" fmla="*/ 243 w 243"/>
              <a:gd name="T37" fmla="*/ 202 h 202"/>
              <a:gd name="T38" fmla="*/ 139 w 243"/>
              <a:gd name="T39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3" h="202">
                <a:moveTo>
                  <a:pt x="0" y="202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17"/>
                  <a:pt x="3" y="93"/>
                  <a:pt x="10" y="74"/>
                </a:cubicBezTo>
                <a:cubicBezTo>
                  <a:pt x="17" y="55"/>
                  <a:pt x="29" y="39"/>
                  <a:pt x="46" y="26"/>
                </a:cubicBezTo>
                <a:cubicBezTo>
                  <a:pt x="64" y="13"/>
                  <a:pt x="83" y="5"/>
                  <a:pt x="104" y="0"/>
                </a:cubicBezTo>
                <a:cubicBezTo>
                  <a:pt x="104" y="45"/>
                  <a:pt x="104" y="45"/>
                  <a:pt x="104" y="45"/>
                </a:cubicBezTo>
                <a:cubicBezTo>
                  <a:pt x="89" y="54"/>
                  <a:pt x="80" y="65"/>
                  <a:pt x="78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4" y="202"/>
                  <a:pt x="104" y="202"/>
                  <a:pt x="104" y="202"/>
                </a:cubicBezTo>
                <a:lnTo>
                  <a:pt x="0" y="202"/>
                </a:lnTo>
                <a:close/>
                <a:moveTo>
                  <a:pt x="139" y="202"/>
                </a:moveTo>
                <a:cubicBezTo>
                  <a:pt x="139" y="146"/>
                  <a:pt x="139" y="146"/>
                  <a:pt x="139" y="146"/>
                </a:cubicBezTo>
                <a:cubicBezTo>
                  <a:pt x="139" y="117"/>
                  <a:pt x="143" y="93"/>
                  <a:pt x="150" y="74"/>
                </a:cubicBezTo>
                <a:cubicBezTo>
                  <a:pt x="157" y="55"/>
                  <a:pt x="169" y="39"/>
                  <a:pt x="186" y="26"/>
                </a:cubicBezTo>
                <a:cubicBezTo>
                  <a:pt x="203" y="13"/>
                  <a:pt x="222" y="5"/>
                  <a:pt x="243" y="0"/>
                </a:cubicBezTo>
                <a:cubicBezTo>
                  <a:pt x="243" y="45"/>
                  <a:pt x="243" y="45"/>
                  <a:pt x="243" y="45"/>
                </a:cubicBezTo>
                <a:cubicBezTo>
                  <a:pt x="228" y="54"/>
                  <a:pt x="220" y="65"/>
                  <a:pt x="218" y="80"/>
                </a:cubicBezTo>
                <a:cubicBezTo>
                  <a:pt x="243" y="80"/>
                  <a:pt x="243" y="80"/>
                  <a:pt x="243" y="80"/>
                </a:cubicBezTo>
                <a:cubicBezTo>
                  <a:pt x="243" y="202"/>
                  <a:pt x="243" y="202"/>
                  <a:pt x="243" y="202"/>
                </a:cubicBezTo>
                <a:lnTo>
                  <a:pt x="139" y="202"/>
                </a:lnTo>
                <a:close/>
              </a:path>
            </a:pathLst>
          </a:custGeom>
          <a:solidFill>
            <a:srgbClr val="EA5514"/>
          </a:solidFill>
          <a:ln w="635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467360" y="827405"/>
            <a:ext cx="3808095" cy="929005"/>
          </a:xfrm>
          <a:prstGeom prst="roundRect">
            <a:avLst>
              <a:gd name="adj" fmla="val 50000"/>
            </a:avLst>
          </a:prstGeom>
          <a:solidFill>
            <a:srgbClr val="EA5514"/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 algn="ctr"/>
            <a:r>
              <a:rPr lang="ru-RU" altLang="zh-CN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Особенности подготовки и проведения </a:t>
            </a:r>
            <a:r>
              <a:rPr lang="ru-RU" altLang="zh-CN" dirty="0" smtClean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занятия</a:t>
            </a:r>
            <a:endParaRPr lang="ru-RU" altLang="zh-CN" dirty="0">
              <a:ln w="6350">
                <a:noFill/>
              </a:ln>
              <a:solidFill>
                <a:schemeClr val="bg1"/>
              </a:solidFill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763905" y="2139315"/>
            <a:ext cx="3762375" cy="129349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ru-RU" altLang="en-US" sz="2400" b="1"/>
              <a:t>Где, как ни в процессе </a:t>
            </a:r>
          </a:p>
          <a:p>
            <a:pPr algn="l"/>
            <a:r>
              <a:rPr lang="ru-RU" altLang="en-US" sz="2400" b="1"/>
              <a:t>деятельности можно </a:t>
            </a:r>
          </a:p>
          <a:p>
            <a:pPr algn="l"/>
            <a:r>
              <a:rPr lang="ru-RU" altLang="en-US" sz="2400" b="1"/>
              <a:t>продемонстрировать </a:t>
            </a:r>
          </a:p>
          <a:p>
            <a:pPr algn="l"/>
            <a:r>
              <a:rPr lang="ru-RU" altLang="en-US" sz="2400" b="1"/>
              <a:t>свой профессеонализм ;)</a:t>
            </a:r>
            <a:endParaRPr lang="en-US" altLang="en-US" sz="2400" b="1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 rot="10800000">
            <a:off x="4175329" y="3650208"/>
            <a:ext cx="425549" cy="353635"/>
          </a:xfrm>
          <a:custGeom>
            <a:avLst/>
            <a:gdLst>
              <a:gd name="T0" fmla="*/ 0 w 243"/>
              <a:gd name="T1" fmla="*/ 202 h 202"/>
              <a:gd name="T2" fmla="*/ 0 w 243"/>
              <a:gd name="T3" fmla="*/ 146 h 202"/>
              <a:gd name="T4" fmla="*/ 10 w 243"/>
              <a:gd name="T5" fmla="*/ 74 h 202"/>
              <a:gd name="T6" fmla="*/ 46 w 243"/>
              <a:gd name="T7" fmla="*/ 26 h 202"/>
              <a:gd name="T8" fmla="*/ 104 w 243"/>
              <a:gd name="T9" fmla="*/ 0 h 202"/>
              <a:gd name="T10" fmla="*/ 104 w 243"/>
              <a:gd name="T11" fmla="*/ 45 h 202"/>
              <a:gd name="T12" fmla="*/ 78 w 243"/>
              <a:gd name="T13" fmla="*/ 80 h 202"/>
              <a:gd name="T14" fmla="*/ 104 w 243"/>
              <a:gd name="T15" fmla="*/ 80 h 202"/>
              <a:gd name="T16" fmla="*/ 104 w 243"/>
              <a:gd name="T17" fmla="*/ 202 h 202"/>
              <a:gd name="T18" fmla="*/ 0 w 243"/>
              <a:gd name="T19" fmla="*/ 202 h 202"/>
              <a:gd name="T20" fmla="*/ 139 w 243"/>
              <a:gd name="T21" fmla="*/ 202 h 202"/>
              <a:gd name="T22" fmla="*/ 139 w 243"/>
              <a:gd name="T23" fmla="*/ 146 h 202"/>
              <a:gd name="T24" fmla="*/ 150 w 243"/>
              <a:gd name="T25" fmla="*/ 74 h 202"/>
              <a:gd name="T26" fmla="*/ 186 w 243"/>
              <a:gd name="T27" fmla="*/ 26 h 202"/>
              <a:gd name="T28" fmla="*/ 243 w 243"/>
              <a:gd name="T29" fmla="*/ 0 h 202"/>
              <a:gd name="T30" fmla="*/ 243 w 243"/>
              <a:gd name="T31" fmla="*/ 45 h 202"/>
              <a:gd name="T32" fmla="*/ 218 w 243"/>
              <a:gd name="T33" fmla="*/ 80 h 202"/>
              <a:gd name="T34" fmla="*/ 243 w 243"/>
              <a:gd name="T35" fmla="*/ 80 h 202"/>
              <a:gd name="T36" fmla="*/ 243 w 243"/>
              <a:gd name="T37" fmla="*/ 202 h 202"/>
              <a:gd name="T38" fmla="*/ 139 w 243"/>
              <a:gd name="T39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3" h="202">
                <a:moveTo>
                  <a:pt x="0" y="202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17"/>
                  <a:pt x="3" y="93"/>
                  <a:pt x="10" y="74"/>
                </a:cubicBezTo>
                <a:cubicBezTo>
                  <a:pt x="17" y="55"/>
                  <a:pt x="29" y="39"/>
                  <a:pt x="46" y="26"/>
                </a:cubicBezTo>
                <a:cubicBezTo>
                  <a:pt x="64" y="13"/>
                  <a:pt x="83" y="5"/>
                  <a:pt x="104" y="0"/>
                </a:cubicBezTo>
                <a:cubicBezTo>
                  <a:pt x="104" y="45"/>
                  <a:pt x="104" y="45"/>
                  <a:pt x="104" y="45"/>
                </a:cubicBezTo>
                <a:cubicBezTo>
                  <a:pt x="89" y="54"/>
                  <a:pt x="80" y="65"/>
                  <a:pt x="78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4" y="202"/>
                  <a:pt x="104" y="202"/>
                  <a:pt x="104" y="202"/>
                </a:cubicBezTo>
                <a:lnTo>
                  <a:pt x="0" y="202"/>
                </a:lnTo>
                <a:close/>
                <a:moveTo>
                  <a:pt x="139" y="202"/>
                </a:moveTo>
                <a:cubicBezTo>
                  <a:pt x="139" y="146"/>
                  <a:pt x="139" y="146"/>
                  <a:pt x="139" y="146"/>
                </a:cubicBezTo>
                <a:cubicBezTo>
                  <a:pt x="139" y="117"/>
                  <a:pt x="143" y="93"/>
                  <a:pt x="150" y="74"/>
                </a:cubicBezTo>
                <a:cubicBezTo>
                  <a:pt x="157" y="55"/>
                  <a:pt x="169" y="39"/>
                  <a:pt x="186" y="26"/>
                </a:cubicBezTo>
                <a:cubicBezTo>
                  <a:pt x="203" y="13"/>
                  <a:pt x="222" y="5"/>
                  <a:pt x="243" y="0"/>
                </a:cubicBezTo>
                <a:cubicBezTo>
                  <a:pt x="243" y="45"/>
                  <a:pt x="243" y="45"/>
                  <a:pt x="243" y="45"/>
                </a:cubicBezTo>
                <a:cubicBezTo>
                  <a:pt x="228" y="54"/>
                  <a:pt x="220" y="65"/>
                  <a:pt x="218" y="80"/>
                </a:cubicBezTo>
                <a:cubicBezTo>
                  <a:pt x="243" y="80"/>
                  <a:pt x="243" y="80"/>
                  <a:pt x="243" y="80"/>
                </a:cubicBezTo>
                <a:cubicBezTo>
                  <a:pt x="243" y="202"/>
                  <a:pt x="243" y="202"/>
                  <a:pt x="243" y="202"/>
                </a:cubicBezTo>
                <a:lnTo>
                  <a:pt x="139" y="202"/>
                </a:lnTo>
                <a:close/>
              </a:path>
            </a:pathLst>
          </a:custGeom>
          <a:solidFill>
            <a:srgbClr val="EA5514"/>
          </a:solidFill>
          <a:ln w="635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0</a:t>
            </a:r>
            <a:r>
              <a:rPr kumimoji="0" lang="ru-RU" altLang="en-US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2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  <p:bldLst>
      <p:bldP spid="5" grpId="0" bldLvl="0" animBg="1"/>
      <p:bldP spid="6" grpId="0" bldLvl="0" animBg="1"/>
      <p:bldP spid="10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232660" y="1094164"/>
            <a:ext cx="6227772" cy="3528392"/>
          </a:xfrm>
          <a:prstGeom prst="roundRect">
            <a:avLst>
              <a:gd name="adj" fmla="val 3239"/>
            </a:avLst>
          </a:prstGeom>
          <a:solidFill>
            <a:srgbClr val="FCFBF7"/>
          </a:solidFill>
          <a:ln w="6350" cap="flat">
            <a:solidFill>
              <a:srgbClr val="EA5514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051" name="Picture 3" descr="E:\稻壳模板\ppt\2016.2\创意灯泡毕业论文答辩模板\24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14244"/>
            <a:ext cx="3048000" cy="342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66"/>
          <p:cNvSpPr>
            <a:spLocks noChangeArrowheads="1"/>
          </p:cNvSpPr>
          <p:nvPr/>
        </p:nvSpPr>
        <p:spPr bwMode="auto">
          <a:xfrm>
            <a:off x="2771775" y="1346835"/>
            <a:ext cx="5677535" cy="293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- модель взаимодействия педагога и обучающихся;</a:t>
            </a:r>
          </a:p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- динамичн</a:t>
            </a:r>
            <a:r>
              <a:rPr lang="ru-RU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а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, вариативная</a:t>
            </a:r>
            <a:r>
              <a:rPr lang="ru-RU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 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целенаправленная форма организации образовательного процесса;</a:t>
            </a:r>
          </a:p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- ограниченный временем отрезок передачи знаний, умений, обеспечивающий развитие, воспитание личности</a:t>
            </a:r>
            <a:r>
              <a:rPr lang="ru-RU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;</a:t>
            </a:r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0</a:t>
            </a:r>
            <a:r>
              <a:rPr kumimoji="0" lang="ru-RU" altLang="en-US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3</a:t>
            </a:r>
          </a:p>
        </p:txBody>
      </p:sp>
      <p:sp>
        <p:nvSpPr>
          <p:cNvPr id="20" name="Rectangle 39"/>
          <p:cNvSpPr>
            <a:spLocks noChangeArrowheads="1"/>
          </p:cNvSpPr>
          <p:nvPr/>
        </p:nvSpPr>
        <p:spPr bwMode="auto">
          <a:xfrm>
            <a:off x="915670" y="343535"/>
            <a:ext cx="5074920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sym typeface="+mn-ea"/>
              </a:rPr>
              <a:t>Учебное занятие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  <p:bldLst>
      <p:bldP spid="22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58369" y="1418828"/>
            <a:ext cx="2723121" cy="2449004"/>
            <a:chOff x="3210439" y="1418828"/>
            <a:chExt cx="2723121" cy="2449004"/>
          </a:xfrm>
        </p:grpSpPr>
        <p:sp>
          <p:nvSpPr>
            <p:cNvPr id="6" name="Freeform 5"/>
            <p:cNvSpPr/>
            <p:nvPr/>
          </p:nvSpPr>
          <p:spPr bwMode="auto">
            <a:xfrm>
              <a:off x="3210439" y="1418828"/>
              <a:ext cx="1598452" cy="1159639"/>
            </a:xfrm>
            <a:custGeom>
              <a:avLst/>
              <a:gdLst>
                <a:gd name="T0" fmla="*/ 298 w 600"/>
                <a:gd name="T1" fmla="*/ 433 h 435"/>
                <a:gd name="T2" fmla="*/ 283 w 600"/>
                <a:gd name="T3" fmla="*/ 424 h 435"/>
                <a:gd name="T4" fmla="*/ 282 w 600"/>
                <a:gd name="T5" fmla="*/ 417 h 435"/>
                <a:gd name="T6" fmla="*/ 285 w 600"/>
                <a:gd name="T7" fmla="*/ 406 h 435"/>
                <a:gd name="T8" fmla="*/ 291 w 600"/>
                <a:gd name="T9" fmla="*/ 398 h 435"/>
                <a:gd name="T10" fmla="*/ 302 w 600"/>
                <a:gd name="T11" fmla="*/ 366 h 435"/>
                <a:gd name="T12" fmla="*/ 286 w 600"/>
                <a:gd name="T13" fmla="*/ 339 h 435"/>
                <a:gd name="T14" fmla="*/ 242 w 600"/>
                <a:gd name="T15" fmla="*/ 331 h 435"/>
                <a:gd name="T16" fmla="*/ 189 w 600"/>
                <a:gd name="T17" fmla="*/ 372 h 435"/>
                <a:gd name="T18" fmla="*/ 190 w 600"/>
                <a:gd name="T19" fmla="*/ 380 h 435"/>
                <a:gd name="T20" fmla="*/ 197 w 600"/>
                <a:gd name="T21" fmla="*/ 395 h 435"/>
                <a:gd name="T22" fmla="*/ 204 w 600"/>
                <a:gd name="T23" fmla="*/ 405 h 435"/>
                <a:gd name="T24" fmla="*/ 207 w 600"/>
                <a:gd name="T25" fmla="*/ 415 h 435"/>
                <a:gd name="T26" fmla="*/ 206 w 600"/>
                <a:gd name="T27" fmla="*/ 424 h 435"/>
                <a:gd name="T28" fmla="*/ 187 w 600"/>
                <a:gd name="T29" fmla="*/ 432 h 435"/>
                <a:gd name="T30" fmla="*/ 158 w 600"/>
                <a:gd name="T31" fmla="*/ 434 h 435"/>
                <a:gd name="T32" fmla="*/ 0 w 600"/>
                <a:gd name="T33" fmla="*/ 428 h 435"/>
                <a:gd name="T34" fmla="*/ 504 w 600"/>
                <a:gd name="T35" fmla="*/ 0 h 435"/>
                <a:gd name="T36" fmla="*/ 496 w 600"/>
                <a:gd name="T37" fmla="*/ 164 h 435"/>
                <a:gd name="T38" fmla="*/ 509 w 600"/>
                <a:gd name="T39" fmla="*/ 185 h 435"/>
                <a:gd name="T40" fmla="*/ 520 w 600"/>
                <a:gd name="T41" fmla="*/ 187 h 435"/>
                <a:gd name="T42" fmla="*/ 532 w 600"/>
                <a:gd name="T43" fmla="*/ 183 h 435"/>
                <a:gd name="T44" fmla="*/ 542 w 600"/>
                <a:gd name="T45" fmla="*/ 176 h 435"/>
                <a:gd name="T46" fmla="*/ 556 w 600"/>
                <a:gd name="T47" fmla="*/ 170 h 435"/>
                <a:gd name="T48" fmla="*/ 563 w 600"/>
                <a:gd name="T49" fmla="*/ 169 h 435"/>
                <a:gd name="T50" fmla="*/ 600 w 600"/>
                <a:gd name="T51" fmla="*/ 218 h 435"/>
                <a:gd name="T52" fmla="*/ 583 w 600"/>
                <a:gd name="T53" fmla="*/ 270 h 435"/>
                <a:gd name="T54" fmla="*/ 569 w 600"/>
                <a:gd name="T55" fmla="*/ 274 h 435"/>
                <a:gd name="T56" fmla="*/ 540 w 600"/>
                <a:gd name="T57" fmla="*/ 264 h 435"/>
                <a:gd name="T58" fmla="*/ 531 w 600"/>
                <a:gd name="T59" fmla="*/ 258 h 435"/>
                <a:gd name="T60" fmla="*/ 518 w 600"/>
                <a:gd name="T61" fmla="*/ 253 h 435"/>
                <a:gd name="T62" fmla="*/ 517 w 600"/>
                <a:gd name="T63" fmla="*/ 253 h 435"/>
                <a:gd name="T64" fmla="*/ 502 w 600"/>
                <a:gd name="T65" fmla="*/ 262 h 435"/>
                <a:gd name="T66" fmla="*/ 497 w 600"/>
                <a:gd name="T67" fmla="*/ 291 h 435"/>
                <a:gd name="T68" fmla="*/ 499 w 600"/>
                <a:gd name="T69" fmla="*/ 365 h 435"/>
                <a:gd name="T70" fmla="*/ 338 w 600"/>
                <a:gd name="T71" fmla="*/ 43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0" h="435">
                  <a:moveTo>
                    <a:pt x="338" y="435"/>
                  </a:moveTo>
                  <a:cubicBezTo>
                    <a:pt x="317" y="435"/>
                    <a:pt x="304" y="434"/>
                    <a:pt x="298" y="433"/>
                  </a:cubicBezTo>
                  <a:cubicBezTo>
                    <a:pt x="295" y="432"/>
                    <a:pt x="292" y="432"/>
                    <a:pt x="289" y="430"/>
                  </a:cubicBezTo>
                  <a:cubicBezTo>
                    <a:pt x="287" y="429"/>
                    <a:pt x="285" y="427"/>
                    <a:pt x="283" y="424"/>
                  </a:cubicBezTo>
                  <a:cubicBezTo>
                    <a:pt x="282" y="422"/>
                    <a:pt x="282" y="420"/>
                    <a:pt x="282" y="418"/>
                  </a:cubicBezTo>
                  <a:cubicBezTo>
                    <a:pt x="282" y="418"/>
                    <a:pt x="282" y="418"/>
                    <a:pt x="282" y="417"/>
                  </a:cubicBezTo>
                  <a:cubicBezTo>
                    <a:pt x="282" y="417"/>
                    <a:pt x="282" y="417"/>
                    <a:pt x="282" y="417"/>
                  </a:cubicBezTo>
                  <a:cubicBezTo>
                    <a:pt x="282" y="413"/>
                    <a:pt x="283" y="410"/>
                    <a:pt x="285" y="406"/>
                  </a:cubicBezTo>
                  <a:cubicBezTo>
                    <a:pt x="287" y="404"/>
                    <a:pt x="288" y="402"/>
                    <a:pt x="289" y="400"/>
                  </a:cubicBezTo>
                  <a:cubicBezTo>
                    <a:pt x="290" y="400"/>
                    <a:pt x="291" y="399"/>
                    <a:pt x="291" y="398"/>
                  </a:cubicBezTo>
                  <a:cubicBezTo>
                    <a:pt x="295" y="393"/>
                    <a:pt x="299" y="387"/>
                    <a:pt x="301" y="376"/>
                  </a:cubicBezTo>
                  <a:cubicBezTo>
                    <a:pt x="302" y="372"/>
                    <a:pt x="302" y="369"/>
                    <a:pt x="302" y="366"/>
                  </a:cubicBezTo>
                  <a:cubicBezTo>
                    <a:pt x="302" y="360"/>
                    <a:pt x="301" y="354"/>
                    <a:pt x="298" y="350"/>
                  </a:cubicBezTo>
                  <a:cubicBezTo>
                    <a:pt x="295" y="346"/>
                    <a:pt x="291" y="342"/>
                    <a:pt x="286" y="339"/>
                  </a:cubicBezTo>
                  <a:cubicBezTo>
                    <a:pt x="276" y="334"/>
                    <a:pt x="261" y="331"/>
                    <a:pt x="244" y="331"/>
                  </a:cubicBezTo>
                  <a:cubicBezTo>
                    <a:pt x="244" y="331"/>
                    <a:pt x="243" y="331"/>
                    <a:pt x="242" y="331"/>
                  </a:cubicBezTo>
                  <a:cubicBezTo>
                    <a:pt x="227" y="331"/>
                    <a:pt x="214" y="336"/>
                    <a:pt x="204" y="344"/>
                  </a:cubicBezTo>
                  <a:cubicBezTo>
                    <a:pt x="194" y="351"/>
                    <a:pt x="189" y="361"/>
                    <a:pt x="189" y="372"/>
                  </a:cubicBezTo>
                  <a:cubicBezTo>
                    <a:pt x="189" y="373"/>
                    <a:pt x="189" y="373"/>
                    <a:pt x="189" y="374"/>
                  </a:cubicBezTo>
                  <a:cubicBezTo>
                    <a:pt x="189" y="376"/>
                    <a:pt x="190" y="378"/>
                    <a:pt x="190" y="380"/>
                  </a:cubicBezTo>
                  <a:cubicBezTo>
                    <a:pt x="190" y="381"/>
                    <a:pt x="190" y="381"/>
                    <a:pt x="190" y="382"/>
                  </a:cubicBezTo>
                  <a:cubicBezTo>
                    <a:pt x="192" y="388"/>
                    <a:pt x="195" y="392"/>
                    <a:pt x="197" y="395"/>
                  </a:cubicBezTo>
                  <a:cubicBezTo>
                    <a:pt x="198" y="397"/>
                    <a:pt x="199" y="398"/>
                    <a:pt x="200" y="399"/>
                  </a:cubicBezTo>
                  <a:cubicBezTo>
                    <a:pt x="201" y="401"/>
                    <a:pt x="203" y="403"/>
                    <a:pt x="204" y="405"/>
                  </a:cubicBezTo>
                  <a:cubicBezTo>
                    <a:pt x="206" y="407"/>
                    <a:pt x="207" y="411"/>
                    <a:pt x="207" y="415"/>
                  </a:cubicBezTo>
                  <a:cubicBezTo>
                    <a:pt x="207" y="415"/>
                    <a:pt x="207" y="415"/>
                    <a:pt x="207" y="415"/>
                  </a:cubicBezTo>
                  <a:cubicBezTo>
                    <a:pt x="207" y="415"/>
                    <a:pt x="207" y="416"/>
                    <a:pt x="207" y="416"/>
                  </a:cubicBezTo>
                  <a:cubicBezTo>
                    <a:pt x="207" y="419"/>
                    <a:pt x="207" y="422"/>
                    <a:pt x="206" y="424"/>
                  </a:cubicBezTo>
                  <a:cubicBezTo>
                    <a:pt x="201" y="429"/>
                    <a:pt x="191" y="431"/>
                    <a:pt x="187" y="432"/>
                  </a:cubicBezTo>
                  <a:cubicBezTo>
                    <a:pt x="187" y="432"/>
                    <a:pt x="187" y="432"/>
                    <a:pt x="187" y="432"/>
                  </a:cubicBezTo>
                  <a:cubicBezTo>
                    <a:pt x="180" y="434"/>
                    <a:pt x="172" y="434"/>
                    <a:pt x="162" y="434"/>
                  </a:cubicBezTo>
                  <a:cubicBezTo>
                    <a:pt x="161" y="434"/>
                    <a:pt x="160" y="434"/>
                    <a:pt x="158" y="434"/>
                  </a:cubicBezTo>
                  <a:cubicBezTo>
                    <a:pt x="132" y="434"/>
                    <a:pt x="42" y="432"/>
                    <a:pt x="0" y="430"/>
                  </a:cubicBezTo>
                  <a:cubicBezTo>
                    <a:pt x="0" y="430"/>
                    <a:pt x="0" y="429"/>
                    <a:pt x="0" y="428"/>
                  </a:cubicBezTo>
                  <a:cubicBezTo>
                    <a:pt x="0" y="315"/>
                    <a:pt x="53" y="208"/>
                    <a:pt x="148" y="127"/>
                  </a:cubicBezTo>
                  <a:cubicBezTo>
                    <a:pt x="243" y="47"/>
                    <a:pt x="369" y="2"/>
                    <a:pt x="504" y="0"/>
                  </a:cubicBezTo>
                  <a:cubicBezTo>
                    <a:pt x="501" y="27"/>
                    <a:pt x="496" y="84"/>
                    <a:pt x="493" y="138"/>
                  </a:cubicBezTo>
                  <a:cubicBezTo>
                    <a:pt x="493" y="146"/>
                    <a:pt x="494" y="155"/>
                    <a:pt x="496" y="164"/>
                  </a:cubicBezTo>
                  <a:cubicBezTo>
                    <a:pt x="496" y="167"/>
                    <a:pt x="497" y="171"/>
                    <a:pt x="499" y="175"/>
                  </a:cubicBezTo>
                  <a:cubicBezTo>
                    <a:pt x="501" y="178"/>
                    <a:pt x="504" y="182"/>
                    <a:pt x="509" y="185"/>
                  </a:cubicBezTo>
                  <a:cubicBezTo>
                    <a:pt x="513" y="186"/>
                    <a:pt x="516" y="187"/>
                    <a:pt x="519" y="187"/>
                  </a:cubicBezTo>
                  <a:cubicBezTo>
                    <a:pt x="520" y="187"/>
                    <a:pt x="520" y="187"/>
                    <a:pt x="520" y="187"/>
                  </a:cubicBezTo>
                  <a:cubicBezTo>
                    <a:pt x="520" y="187"/>
                    <a:pt x="520" y="187"/>
                    <a:pt x="520" y="187"/>
                  </a:cubicBezTo>
                  <a:cubicBezTo>
                    <a:pt x="525" y="187"/>
                    <a:pt x="529" y="185"/>
                    <a:pt x="532" y="183"/>
                  </a:cubicBezTo>
                  <a:cubicBezTo>
                    <a:pt x="535" y="182"/>
                    <a:pt x="537" y="180"/>
                    <a:pt x="538" y="179"/>
                  </a:cubicBezTo>
                  <a:cubicBezTo>
                    <a:pt x="540" y="178"/>
                    <a:pt x="541" y="177"/>
                    <a:pt x="542" y="176"/>
                  </a:cubicBezTo>
                  <a:cubicBezTo>
                    <a:pt x="545" y="174"/>
                    <a:pt x="549" y="172"/>
                    <a:pt x="555" y="170"/>
                  </a:cubicBezTo>
                  <a:cubicBezTo>
                    <a:pt x="555" y="170"/>
                    <a:pt x="555" y="170"/>
                    <a:pt x="556" y="170"/>
                  </a:cubicBezTo>
                  <a:cubicBezTo>
                    <a:pt x="558" y="169"/>
                    <a:pt x="560" y="169"/>
                    <a:pt x="562" y="169"/>
                  </a:cubicBezTo>
                  <a:cubicBezTo>
                    <a:pt x="562" y="169"/>
                    <a:pt x="563" y="169"/>
                    <a:pt x="563" y="169"/>
                  </a:cubicBezTo>
                  <a:cubicBezTo>
                    <a:pt x="573" y="169"/>
                    <a:pt x="581" y="173"/>
                    <a:pt x="588" y="182"/>
                  </a:cubicBezTo>
                  <a:cubicBezTo>
                    <a:pt x="596" y="191"/>
                    <a:pt x="600" y="204"/>
                    <a:pt x="600" y="218"/>
                  </a:cubicBezTo>
                  <a:cubicBezTo>
                    <a:pt x="600" y="235"/>
                    <a:pt x="597" y="250"/>
                    <a:pt x="592" y="259"/>
                  </a:cubicBezTo>
                  <a:cubicBezTo>
                    <a:pt x="590" y="264"/>
                    <a:pt x="587" y="267"/>
                    <a:pt x="583" y="270"/>
                  </a:cubicBezTo>
                  <a:cubicBezTo>
                    <a:pt x="579" y="272"/>
                    <a:pt x="575" y="274"/>
                    <a:pt x="569" y="274"/>
                  </a:cubicBezTo>
                  <a:cubicBezTo>
                    <a:pt x="569" y="274"/>
                    <a:pt x="569" y="274"/>
                    <a:pt x="569" y="274"/>
                  </a:cubicBezTo>
                  <a:cubicBezTo>
                    <a:pt x="566" y="274"/>
                    <a:pt x="563" y="274"/>
                    <a:pt x="560" y="273"/>
                  </a:cubicBezTo>
                  <a:cubicBezTo>
                    <a:pt x="550" y="271"/>
                    <a:pt x="545" y="267"/>
                    <a:pt x="540" y="264"/>
                  </a:cubicBezTo>
                  <a:cubicBezTo>
                    <a:pt x="539" y="263"/>
                    <a:pt x="538" y="262"/>
                    <a:pt x="537" y="262"/>
                  </a:cubicBezTo>
                  <a:cubicBezTo>
                    <a:pt x="535" y="260"/>
                    <a:pt x="533" y="259"/>
                    <a:pt x="531" y="258"/>
                  </a:cubicBezTo>
                  <a:cubicBezTo>
                    <a:pt x="527" y="255"/>
                    <a:pt x="523" y="253"/>
                    <a:pt x="518" y="253"/>
                  </a:cubicBezTo>
                  <a:cubicBezTo>
                    <a:pt x="518" y="253"/>
                    <a:pt x="518" y="253"/>
                    <a:pt x="518" y="253"/>
                  </a:cubicBezTo>
                  <a:cubicBezTo>
                    <a:pt x="518" y="253"/>
                    <a:pt x="518" y="253"/>
                    <a:pt x="518" y="253"/>
                  </a:cubicBezTo>
                  <a:cubicBezTo>
                    <a:pt x="518" y="253"/>
                    <a:pt x="518" y="253"/>
                    <a:pt x="517" y="253"/>
                  </a:cubicBezTo>
                  <a:cubicBezTo>
                    <a:pt x="515" y="253"/>
                    <a:pt x="512" y="254"/>
                    <a:pt x="509" y="255"/>
                  </a:cubicBezTo>
                  <a:cubicBezTo>
                    <a:pt x="505" y="257"/>
                    <a:pt x="503" y="260"/>
                    <a:pt x="502" y="262"/>
                  </a:cubicBezTo>
                  <a:cubicBezTo>
                    <a:pt x="500" y="266"/>
                    <a:pt x="499" y="270"/>
                    <a:pt x="498" y="273"/>
                  </a:cubicBezTo>
                  <a:cubicBezTo>
                    <a:pt x="497" y="278"/>
                    <a:pt x="497" y="283"/>
                    <a:pt x="497" y="291"/>
                  </a:cubicBezTo>
                  <a:cubicBezTo>
                    <a:pt x="496" y="297"/>
                    <a:pt x="496" y="304"/>
                    <a:pt x="496" y="313"/>
                  </a:cubicBezTo>
                  <a:cubicBezTo>
                    <a:pt x="497" y="327"/>
                    <a:pt x="497" y="346"/>
                    <a:pt x="499" y="365"/>
                  </a:cubicBezTo>
                  <a:cubicBezTo>
                    <a:pt x="499" y="383"/>
                    <a:pt x="502" y="415"/>
                    <a:pt x="504" y="429"/>
                  </a:cubicBezTo>
                  <a:cubicBezTo>
                    <a:pt x="430" y="433"/>
                    <a:pt x="374" y="435"/>
                    <a:pt x="338" y="435"/>
                  </a:cubicBezTo>
                  <a:close/>
                </a:path>
              </a:pathLst>
            </a:custGeom>
            <a:solidFill>
              <a:srgbClr val="EA5514"/>
            </a:solidFill>
            <a:ln w="6350" cap="flat">
              <a:solidFill>
                <a:srgbClr val="FCFBF7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4534774" y="1418828"/>
              <a:ext cx="1398786" cy="1398786"/>
            </a:xfrm>
            <a:custGeom>
              <a:avLst/>
              <a:gdLst>
                <a:gd name="T0" fmla="*/ 209 w 525"/>
                <a:gd name="T1" fmla="*/ 518 h 525"/>
                <a:gd name="T2" fmla="*/ 194 w 525"/>
                <a:gd name="T3" fmla="*/ 494 h 525"/>
                <a:gd name="T4" fmla="*/ 205 w 525"/>
                <a:gd name="T5" fmla="*/ 465 h 525"/>
                <a:gd name="T6" fmla="*/ 211 w 525"/>
                <a:gd name="T7" fmla="*/ 457 h 525"/>
                <a:gd name="T8" fmla="*/ 215 w 525"/>
                <a:gd name="T9" fmla="*/ 443 h 525"/>
                <a:gd name="T10" fmla="*/ 213 w 525"/>
                <a:gd name="T11" fmla="*/ 434 h 525"/>
                <a:gd name="T12" fmla="*/ 195 w 525"/>
                <a:gd name="T13" fmla="*/ 424 h 525"/>
                <a:gd name="T14" fmla="*/ 162 w 525"/>
                <a:gd name="T15" fmla="*/ 422 h 525"/>
                <a:gd name="T16" fmla="*/ 103 w 525"/>
                <a:gd name="T17" fmla="*/ 424 h 525"/>
                <a:gd name="T18" fmla="*/ 11 w 525"/>
                <a:gd name="T19" fmla="*/ 429 h 525"/>
                <a:gd name="T20" fmla="*/ 3 w 525"/>
                <a:gd name="T21" fmla="*/ 313 h 525"/>
                <a:gd name="T22" fmla="*/ 5 w 525"/>
                <a:gd name="T23" fmla="*/ 274 h 525"/>
                <a:gd name="T24" fmla="*/ 14 w 525"/>
                <a:gd name="T25" fmla="*/ 259 h 525"/>
                <a:gd name="T26" fmla="*/ 21 w 525"/>
                <a:gd name="T27" fmla="*/ 257 h 525"/>
                <a:gd name="T28" fmla="*/ 32 w 525"/>
                <a:gd name="T29" fmla="*/ 261 h 525"/>
                <a:gd name="T30" fmla="*/ 40 w 525"/>
                <a:gd name="T31" fmla="*/ 267 h 525"/>
                <a:gd name="T32" fmla="*/ 72 w 525"/>
                <a:gd name="T33" fmla="*/ 278 h 525"/>
                <a:gd name="T34" fmla="*/ 88 w 525"/>
                <a:gd name="T35" fmla="*/ 273 h 525"/>
                <a:gd name="T36" fmla="*/ 107 w 525"/>
                <a:gd name="T37" fmla="*/ 218 h 525"/>
                <a:gd name="T38" fmla="*/ 66 w 525"/>
                <a:gd name="T39" fmla="*/ 165 h 525"/>
                <a:gd name="T40" fmla="*/ 58 w 525"/>
                <a:gd name="T41" fmla="*/ 166 h 525"/>
                <a:gd name="T42" fmla="*/ 43 w 525"/>
                <a:gd name="T43" fmla="*/ 172 h 525"/>
                <a:gd name="T44" fmla="*/ 33 w 525"/>
                <a:gd name="T45" fmla="*/ 180 h 525"/>
                <a:gd name="T46" fmla="*/ 23 w 525"/>
                <a:gd name="T47" fmla="*/ 183 h 525"/>
                <a:gd name="T48" fmla="*/ 14 w 525"/>
                <a:gd name="T49" fmla="*/ 181 h 525"/>
                <a:gd name="T50" fmla="*/ 3 w 525"/>
                <a:gd name="T51" fmla="*/ 163 h 525"/>
                <a:gd name="T52" fmla="*/ 11 w 525"/>
                <a:gd name="T53" fmla="*/ 0 h 525"/>
                <a:gd name="T54" fmla="*/ 14 w 525"/>
                <a:gd name="T55" fmla="*/ 0 h 525"/>
                <a:gd name="T56" fmla="*/ 349 w 525"/>
                <a:gd name="T57" fmla="*/ 421 h 525"/>
                <a:gd name="T58" fmla="*/ 284 w 525"/>
                <a:gd name="T59" fmla="*/ 434 h 525"/>
                <a:gd name="T60" fmla="*/ 281 w 525"/>
                <a:gd name="T61" fmla="*/ 445 h 525"/>
                <a:gd name="T62" fmla="*/ 285 w 525"/>
                <a:gd name="T63" fmla="*/ 457 h 525"/>
                <a:gd name="T64" fmla="*/ 292 w 525"/>
                <a:gd name="T65" fmla="*/ 467 h 525"/>
                <a:gd name="T66" fmla="*/ 298 w 525"/>
                <a:gd name="T67" fmla="*/ 481 h 525"/>
                <a:gd name="T68" fmla="*/ 299 w 525"/>
                <a:gd name="T69" fmla="*/ 488 h 525"/>
                <a:gd name="T70" fmla="*/ 250 w 525"/>
                <a:gd name="T71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25" h="525">
                  <a:moveTo>
                    <a:pt x="248" y="525"/>
                  </a:moveTo>
                  <a:cubicBezTo>
                    <a:pt x="232" y="525"/>
                    <a:pt x="218" y="522"/>
                    <a:pt x="209" y="518"/>
                  </a:cubicBezTo>
                  <a:cubicBezTo>
                    <a:pt x="204" y="515"/>
                    <a:pt x="201" y="512"/>
                    <a:pt x="198" y="508"/>
                  </a:cubicBezTo>
                  <a:cubicBezTo>
                    <a:pt x="196" y="505"/>
                    <a:pt x="194" y="500"/>
                    <a:pt x="194" y="494"/>
                  </a:cubicBezTo>
                  <a:cubicBezTo>
                    <a:pt x="194" y="492"/>
                    <a:pt x="195" y="489"/>
                    <a:pt x="195" y="485"/>
                  </a:cubicBezTo>
                  <a:cubicBezTo>
                    <a:pt x="197" y="476"/>
                    <a:pt x="201" y="470"/>
                    <a:pt x="205" y="465"/>
                  </a:cubicBezTo>
                  <a:cubicBezTo>
                    <a:pt x="205" y="464"/>
                    <a:pt x="206" y="463"/>
                    <a:pt x="206" y="463"/>
                  </a:cubicBezTo>
                  <a:cubicBezTo>
                    <a:pt x="208" y="461"/>
                    <a:pt x="209" y="459"/>
                    <a:pt x="211" y="457"/>
                  </a:cubicBezTo>
                  <a:cubicBezTo>
                    <a:pt x="214" y="452"/>
                    <a:pt x="215" y="448"/>
                    <a:pt x="215" y="443"/>
                  </a:cubicBezTo>
                  <a:cubicBezTo>
                    <a:pt x="215" y="443"/>
                    <a:pt x="215" y="443"/>
                    <a:pt x="215" y="443"/>
                  </a:cubicBezTo>
                  <a:cubicBezTo>
                    <a:pt x="215" y="443"/>
                    <a:pt x="215" y="443"/>
                    <a:pt x="215" y="443"/>
                  </a:cubicBezTo>
                  <a:cubicBezTo>
                    <a:pt x="215" y="440"/>
                    <a:pt x="214" y="437"/>
                    <a:pt x="213" y="434"/>
                  </a:cubicBezTo>
                  <a:cubicBezTo>
                    <a:pt x="211" y="430"/>
                    <a:pt x="208" y="428"/>
                    <a:pt x="206" y="427"/>
                  </a:cubicBezTo>
                  <a:cubicBezTo>
                    <a:pt x="202" y="425"/>
                    <a:pt x="199" y="424"/>
                    <a:pt x="195" y="424"/>
                  </a:cubicBezTo>
                  <a:cubicBezTo>
                    <a:pt x="191" y="423"/>
                    <a:pt x="185" y="422"/>
                    <a:pt x="178" y="422"/>
                  </a:cubicBezTo>
                  <a:cubicBezTo>
                    <a:pt x="173" y="422"/>
                    <a:pt x="168" y="422"/>
                    <a:pt x="162" y="422"/>
                  </a:cubicBezTo>
                  <a:cubicBezTo>
                    <a:pt x="160" y="422"/>
                    <a:pt x="158" y="422"/>
                    <a:pt x="156" y="422"/>
                  </a:cubicBezTo>
                  <a:cubicBezTo>
                    <a:pt x="141" y="422"/>
                    <a:pt x="122" y="423"/>
                    <a:pt x="103" y="424"/>
                  </a:cubicBezTo>
                  <a:cubicBezTo>
                    <a:pt x="99" y="424"/>
                    <a:pt x="94" y="424"/>
                    <a:pt x="89" y="425"/>
                  </a:cubicBezTo>
                  <a:cubicBezTo>
                    <a:pt x="65" y="426"/>
                    <a:pt x="26" y="428"/>
                    <a:pt x="11" y="429"/>
                  </a:cubicBezTo>
                  <a:cubicBezTo>
                    <a:pt x="9" y="415"/>
                    <a:pt x="6" y="383"/>
                    <a:pt x="6" y="365"/>
                  </a:cubicBezTo>
                  <a:cubicBezTo>
                    <a:pt x="4" y="346"/>
                    <a:pt x="4" y="327"/>
                    <a:pt x="3" y="313"/>
                  </a:cubicBezTo>
                  <a:cubicBezTo>
                    <a:pt x="3" y="304"/>
                    <a:pt x="3" y="297"/>
                    <a:pt x="4" y="291"/>
                  </a:cubicBezTo>
                  <a:cubicBezTo>
                    <a:pt x="4" y="283"/>
                    <a:pt x="4" y="278"/>
                    <a:pt x="5" y="274"/>
                  </a:cubicBezTo>
                  <a:cubicBezTo>
                    <a:pt x="6" y="271"/>
                    <a:pt x="6" y="268"/>
                    <a:pt x="8" y="264"/>
                  </a:cubicBezTo>
                  <a:cubicBezTo>
                    <a:pt x="9" y="263"/>
                    <a:pt x="11" y="260"/>
                    <a:pt x="14" y="259"/>
                  </a:cubicBezTo>
                  <a:cubicBezTo>
                    <a:pt x="16" y="258"/>
                    <a:pt x="18" y="257"/>
                    <a:pt x="20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5" y="257"/>
                    <a:pt x="28" y="259"/>
                    <a:pt x="32" y="261"/>
                  </a:cubicBezTo>
                  <a:cubicBezTo>
                    <a:pt x="34" y="262"/>
                    <a:pt x="36" y="264"/>
                    <a:pt x="38" y="265"/>
                  </a:cubicBezTo>
                  <a:cubicBezTo>
                    <a:pt x="39" y="266"/>
                    <a:pt x="39" y="266"/>
                    <a:pt x="40" y="267"/>
                  </a:cubicBezTo>
                  <a:cubicBezTo>
                    <a:pt x="46" y="271"/>
                    <a:pt x="52" y="275"/>
                    <a:pt x="62" y="277"/>
                  </a:cubicBezTo>
                  <a:cubicBezTo>
                    <a:pt x="66" y="278"/>
                    <a:pt x="69" y="278"/>
                    <a:pt x="72" y="278"/>
                  </a:cubicBezTo>
                  <a:cubicBezTo>
                    <a:pt x="72" y="278"/>
                    <a:pt x="72" y="278"/>
                    <a:pt x="72" y="278"/>
                  </a:cubicBezTo>
                  <a:cubicBezTo>
                    <a:pt x="79" y="278"/>
                    <a:pt x="84" y="276"/>
                    <a:pt x="88" y="273"/>
                  </a:cubicBezTo>
                  <a:cubicBezTo>
                    <a:pt x="93" y="270"/>
                    <a:pt x="96" y="266"/>
                    <a:pt x="99" y="261"/>
                  </a:cubicBezTo>
                  <a:cubicBezTo>
                    <a:pt x="104" y="251"/>
                    <a:pt x="107" y="235"/>
                    <a:pt x="107" y="218"/>
                  </a:cubicBezTo>
                  <a:cubicBezTo>
                    <a:pt x="107" y="203"/>
                    <a:pt x="102" y="189"/>
                    <a:pt x="95" y="179"/>
                  </a:cubicBezTo>
                  <a:cubicBezTo>
                    <a:pt x="87" y="170"/>
                    <a:pt x="77" y="165"/>
                    <a:pt x="66" y="165"/>
                  </a:cubicBezTo>
                  <a:cubicBezTo>
                    <a:pt x="65" y="165"/>
                    <a:pt x="65" y="165"/>
                    <a:pt x="65" y="165"/>
                  </a:cubicBezTo>
                  <a:cubicBezTo>
                    <a:pt x="63" y="165"/>
                    <a:pt x="60" y="165"/>
                    <a:pt x="58" y="166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0" y="168"/>
                    <a:pt x="46" y="170"/>
                    <a:pt x="43" y="172"/>
                  </a:cubicBezTo>
                  <a:cubicBezTo>
                    <a:pt x="41" y="173"/>
                    <a:pt x="40" y="174"/>
                    <a:pt x="39" y="175"/>
                  </a:cubicBezTo>
                  <a:cubicBezTo>
                    <a:pt x="37" y="177"/>
                    <a:pt x="35" y="178"/>
                    <a:pt x="33" y="180"/>
                  </a:cubicBezTo>
                  <a:cubicBezTo>
                    <a:pt x="31" y="181"/>
                    <a:pt x="27" y="183"/>
                    <a:pt x="23" y="183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23" y="183"/>
                    <a:pt x="23" y="183"/>
                    <a:pt x="22" y="183"/>
                  </a:cubicBezTo>
                  <a:cubicBezTo>
                    <a:pt x="20" y="183"/>
                    <a:pt x="17" y="182"/>
                    <a:pt x="14" y="181"/>
                  </a:cubicBezTo>
                  <a:cubicBezTo>
                    <a:pt x="10" y="179"/>
                    <a:pt x="7" y="176"/>
                    <a:pt x="6" y="173"/>
                  </a:cubicBezTo>
                  <a:cubicBezTo>
                    <a:pt x="4" y="169"/>
                    <a:pt x="3" y="166"/>
                    <a:pt x="3" y="163"/>
                  </a:cubicBezTo>
                  <a:cubicBezTo>
                    <a:pt x="1" y="154"/>
                    <a:pt x="0" y="146"/>
                    <a:pt x="1" y="138"/>
                  </a:cubicBezTo>
                  <a:cubicBezTo>
                    <a:pt x="3" y="84"/>
                    <a:pt x="8" y="27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295" y="0"/>
                    <a:pt x="524" y="191"/>
                    <a:pt x="525" y="427"/>
                  </a:cubicBezTo>
                  <a:cubicBezTo>
                    <a:pt x="490" y="425"/>
                    <a:pt x="405" y="421"/>
                    <a:pt x="349" y="421"/>
                  </a:cubicBezTo>
                  <a:cubicBezTo>
                    <a:pt x="327" y="421"/>
                    <a:pt x="311" y="421"/>
                    <a:pt x="303" y="423"/>
                  </a:cubicBezTo>
                  <a:cubicBezTo>
                    <a:pt x="297" y="424"/>
                    <a:pt x="286" y="429"/>
                    <a:pt x="284" y="434"/>
                  </a:cubicBezTo>
                  <a:cubicBezTo>
                    <a:pt x="282" y="438"/>
                    <a:pt x="281" y="442"/>
                    <a:pt x="281" y="445"/>
                  </a:cubicBezTo>
                  <a:cubicBezTo>
                    <a:pt x="281" y="445"/>
                    <a:pt x="281" y="445"/>
                    <a:pt x="281" y="445"/>
                  </a:cubicBezTo>
                  <a:cubicBezTo>
                    <a:pt x="281" y="445"/>
                    <a:pt x="281" y="445"/>
                    <a:pt x="281" y="446"/>
                  </a:cubicBezTo>
                  <a:cubicBezTo>
                    <a:pt x="281" y="451"/>
                    <a:pt x="283" y="455"/>
                    <a:pt x="285" y="457"/>
                  </a:cubicBezTo>
                  <a:cubicBezTo>
                    <a:pt x="287" y="460"/>
                    <a:pt x="288" y="462"/>
                    <a:pt x="290" y="464"/>
                  </a:cubicBezTo>
                  <a:cubicBezTo>
                    <a:pt x="291" y="465"/>
                    <a:pt x="292" y="466"/>
                    <a:pt x="292" y="467"/>
                  </a:cubicBezTo>
                  <a:cubicBezTo>
                    <a:pt x="294" y="470"/>
                    <a:pt x="296" y="474"/>
                    <a:pt x="298" y="480"/>
                  </a:cubicBezTo>
                  <a:cubicBezTo>
                    <a:pt x="298" y="480"/>
                    <a:pt x="298" y="481"/>
                    <a:pt x="298" y="481"/>
                  </a:cubicBezTo>
                  <a:cubicBezTo>
                    <a:pt x="299" y="483"/>
                    <a:pt x="299" y="485"/>
                    <a:pt x="299" y="487"/>
                  </a:cubicBezTo>
                  <a:cubicBezTo>
                    <a:pt x="299" y="488"/>
                    <a:pt x="299" y="488"/>
                    <a:pt x="299" y="488"/>
                  </a:cubicBezTo>
                  <a:cubicBezTo>
                    <a:pt x="300" y="498"/>
                    <a:pt x="295" y="507"/>
                    <a:pt x="286" y="514"/>
                  </a:cubicBezTo>
                  <a:cubicBezTo>
                    <a:pt x="277" y="521"/>
                    <a:pt x="264" y="525"/>
                    <a:pt x="250" y="525"/>
                  </a:cubicBezTo>
                  <a:cubicBezTo>
                    <a:pt x="250" y="525"/>
                    <a:pt x="249" y="525"/>
                    <a:pt x="248" y="525"/>
                  </a:cubicBezTo>
                  <a:close/>
                </a:path>
              </a:pathLst>
            </a:custGeom>
            <a:solidFill>
              <a:srgbClr val="FCFBF7"/>
            </a:solidFill>
            <a:ln w="6350" cap="flat">
              <a:solidFill>
                <a:srgbClr val="EA5514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3212695" y="2311118"/>
              <a:ext cx="1367201" cy="1388634"/>
            </a:xfrm>
            <a:custGeom>
              <a:avLst/>
              <a:gdLst>
                <a:gd name="T0" fmla="*/ 298 w 513"/>
                <a:gd name="T1" fmla="*/ 485 h 521"/>
                <a:gd name="T2" fmla="*/ 0 w 513"/>
                <a:gd name="T3" fmla="*/ 99 h 521"/>
                <a:gd name="T4" fmla="*/ 161 w 513"/>
                <a:gd name="T5" fmla="*/ 103 h 521"/>
                <a:gd name="T6" fmla="*/ 187 w 513"/>
                <a:gd name="T7" fmla="*/ 101 h 521"/>
                <a:gd name="T8" fmla="*/ 210 w 513"/>
                <a:gd name="T9" fmla="*/ 81 h 521"/>
                <a:gd name="T10" fmla="*/ 210 w 513"/>
                <a:gd name="T11" fmla="*/ 80 h 521"/>
                <a:gd name="T12" fmla="*/ 202 w 513"/>
                <a:gd name="T13" fmla="*/ 62 h 521"/>
                <a:gd name="T14" fmla="*/ 193 w 513"/>
                <a:gd name="T15" fmla="*/ 46 h 521"/>
                <a:gd name="T16" fmla="*/ 192 w 513"/>
                <a:gd name="T17" fmla="*/ 38 h 521"/>
                <a:gd name="T18" fmla="*/ 205 w 513"/>
                <a:gd name="T19" fmla="*/ 12 h 521"/>
                <a:gd name="T20" fmla="*/ 243 w 513"/>
                <a:gd name="T21" fmla="*/ 0 h 521"/>
                <a:gd name="T22" fmla="*/ 293 w 513"/>
                <a:gd name="T23" fmla="*/ 17 h 521"/>
                <a:gd name="T24" fmla="*/ 296 w 513"/>
                <a:gd name="T25" fmla="*/ 40 h 521"/>
                <a:gd name="T26" fmla="*/ 285 w 513"/>
                <a:gd name="T27" fmla="*/ 63 h 521"/>
                <a:gd name="T28" fmla="*/ 277 w 513"/>
                <a:gd name="T29" fmla="*/ 82 h 521"/>
                <a:gd name="T30" fmla="*/ 277 w 513"/>
                <a:gd name="T31" fmla="*/ 83 h 521"/>
                <a:gd name="T32" fmla="*/ 286 w 513"/>
                <a:gd name="T33" fmla="*/ 98 h 521"/>
                <a:gd name="T34" fmla="*/ 337 w 513"/>
                <a:gd name="T35" fmla="*/ 104 h 521"/>
                <a:gd name="T36" fmla="*/ 508 w 513"/>
                <a:gd name="T37" fmla="*/ 163 h 521"/>
                <a:gd name="T38" fmla="*/ 510 w 513"/>
                <a:gd name="T39" fmla="*/ 237 h 521"/>
                <a:gd name="T40" fmla="*/ 505 w 513"/>
                <a:gd name="T41" fmla="*/ 264 h 521"/>
                <a:gd name="T42" fmla="*/ 493 w 513"/>
                <a:gd name="T43" fmla="*/ 271 h 521"/>
                <a:gd name="T44" fmla="*/ 492 w 513"/>
                <a:gd name="T45" fmla="*/ 271 h 521"/>
                <a:gd name="T46" fmla="*/ 476 w 513"/>
                <a:gd name="T47" fmla="*/ 263 h 521"/>
                <a:gd name="T48" fmla="*/ 451 w 513"/>
                <a:gd name="T49" fmla="*/ 251 h 521"/>
                <a:gd name="T50" fmla="*/ 441 w 513"/>
                <a:gd name="T51" fmla="*/ 250 h 521"/>
                <a:gd name="T52" fmla="*/ 415 w 513"/>
                <a:gd name="T53" fmla="*/ 267 h 521"/>
                <a:gd name="T54" fmla="*/ 419 w 513"/>
                <a:gd name="T55" fmla="*/ 349 h 521"/>
                <a:gd name="T56" fmla="*/ 449 w 513"/>
                <a:gd name="T57" fmla="*/ 363 h 521"/>
                <a:gd name="T58" fmla="*/ 457 w 513"/>
                <a:gd name="T59" fmla="*/ 362 h 521"/>
                <a:gd name="T60" fmla="*/ 475 w 513"/>
                <a:gd name="T61" fmla="*/ 353 h 521"/>
                <a:gd name="T62" fmla="*/ 490 w 513"/>
                <a:gd name="T63" fmla="*/ 345 h 521"/>
                <a:gd name="T64" fmla="*/ 491 w 513"/>
                <a:gd name="T65" fmla="*/ 345 h 521"/>
                <a:gd name="T66" fmla="*/ 507 w 513"/>
                <a:gd name="T67" fmla="*/ 355 h 521"/>
                <a:gd name="T68" fmla="*/ 512 w 513"/>
                <a:gd name="T69" fmla="*/ 394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3" h="521">
                  <a:moveTo>
                    <a:pt x="503" y="521"/>
                  </a:moveTo>
                  <a:cubicBezTo>
                    <a:pt x="430" y="519"/>
                    <a:pt x="361" y="507"/>
                    <a:pt x="298" y="485"/>
                  </a:cubicBezTo>
                  <a:cubicBezTo>
                    <a:pt x="238" y="464"/>
                    <a:pt x="184" y="433"/>
                    <a:pt x="140" y="394"/>
                  </a:cubicBezTo>
                  <a:cubicBezTo>
                    <a:pt x="51" y="318"/>
                    <a:pt x="1" y="213"/>
                    <a:pt x="0" y="99"/>
                  </a:cubicBezTo>
                  <a:cubicBezTo>
                    <a:pt x="41" y="101"/>
                    <a:pt x="131" y="103"/>
                    <a:pt x="157" y="103"/>
                  </a:cubicBezTo>
                  <a:cubicBezTo>
                    <a:pt x="159" y="103"/>
                    <a:pt x="160" y="103"/>
                    <a:pt x="161" y="103"/>
                  </a:cubicBezTo>
                  <a:cubicBezTo>
                    <a:pt x="171" y="103"/>
                    <a:pt x="180" y="103"/>
                    <a:pt x="186" y="101"/>
                  </a:cubicBezTo>
                  <a:cubicBezTo>
                    <a:pt x="187" y="101"/>
                    <a:pt x="187" y="101"/>
                    <a:pt x="187" y="101"/>
                  </a:cubicBezTo>
                  <a:cubicBezTo>
                    <a:pt x="192" y="100"/>
                    <a:pt x="203" y="98"/>
                    <a:pt x="208" y="91"/>
                  </a:cubicBezTo>
                  <a:cubicBezTo>
                    <a:pt x="210" y="88"/>
                    <a:pt x="210" y="84"/>
                    <a:pt x="210" y="81"/>
                  </a:cubicBezTo>
                  <a:cubicBezTo>
                    <a:pt x="210" y="80"/>
                    <a:pt x="210" y="80"/>
                    <a:pt x="210" y="80"/>
                  </a:cubicBezTo>
                  <a:cubicBezTo>
                    <a:pt x="210" y="80"/>
                    <a:pt x="210" y="80"/>
                    <a:pt x="210" y="80"/>
                  </a:cubicBezTo>
                  <a:cubicBezTo>
                    <a:pt x="210" y="75"/>
                    <a:pt x="208" y="71"/>
                    <a:pt x="207" y="68"/>
                  </a:cubicBezTo>
                  <a:cubicBezTo>
                    <a:pt x="205" y="66"/>
                    <a:pt x="203" y="64"/>
                    <a:pt x="202" y="62"/>
                  </a:cubicBezTo>
                  <a:cubicBezTo>
                    <a:pt x="201" y="61"/>
                    <a:pt x="200" y="59"/>
                    <a:pt x="199" y="58"/>
                  </a:cubicBezTo>
                  <a:cubicBezTo>
                    <a:pt x="197" y="55"/>
                    <a:pt x="195" y="52"/>
                    <a:pt x="193" y="46"/>
                  </a:cubicBezTo>
                  <a:cubicBezTo>
                    <a:pt x="193" y="45"/>
                    <a:pt x="193" y="45"/>
                    <a:pt x="193" y="44"/>
                  </a:cubicBezTo>
                  <a:cubicBezTo>
                    <a:pt x="193" y="42"/>
                    <a:pt x="192" y="40"/>
                    <a:pt x="192" y="38"/>
                  </a:cubicBezTo>
                  <a:cubicBezTo>
                    <a:pt x="192" y="38"/>
                    <a:pt x="192" y="38"/>
                    <a:pt x="192" y="37"/>
                  </a:cubicBezTo>
                  <a:cubicBezTo>
                    <a:pt x="192" y="28"/>
                    <a:pt x="197" y="19"/>
                    <a:pt x="205" y="12"/>
                  </a:cubicBezTo>
                  <a:cubicBezTo>
                    <a:pt x="214" y="4"/>
                    <a:pt x="227" y="0"/>
                    <a:pt x="241" y="0"/>
                  </a:cubicBezTo>
                  <a:cubicBezTo>
                    <a:pt x="242" y="0"/>
                    <a:pt x="243" y="0"/>
                    <a:pt x="243" y="0"/>
                  </a:cubicBezTo>
                  <a:cubicBezTo>
                    <a:pt x="259" y="0"/>
                    <a:pt x="274" y="3"/>
                    <a:pt x="283" y="8"/>
                  </a:cubicBezTo>
                  <a:cubicBezTo>
                    <a:pt x="287" y="10"/>
                    <a:pt x="291" y="13"/>
                    <a:pt x="293" y="17"/>
                  </a:cubicBezTo>
                  <a:cubicBezTo>
                    <a:pt x="296" y="21"/>
                    <a:pt x="297" y="26"/>
                    <a:pt x="297" y="31"/>
                  </a:cubicBezTo>
                  <a:cubicBezTo>
                    <a:pt x="297" y="34"/>
                    <a:pt x="297" y="37"/>
                    <a:pt x="296" y="40"/>
                  </a:cubicBezTo>
                  <a:cubicBezTo>
                    <a:pt x="294" y="50"/>
                    <a:pt x="291" y="55"/>
                    <a:pt x="287" y="61"/>
                  </a:cubicBezTo>
                  <a:cubicBezTo>
                    <a:pt x="286" y="61"/>
                    <a:pt x="286" y="62"/>
                    <a:pt x="285" y="63"/>
                  </a:cubicBezTo>
                  <a:cubicBezTo>
                    <a:pt x="284" y="65"/>
                    <a:pt x="282" y="67"/>
                    <a:pt x="281" y="69"/>
                  </a:cubicBezTo>
                  <a:cubicBezTo>
                    <a:pt x="278" y="73"/>
                    <a:pt x="277" y="78"/>
                    <a:pt x="277" y="82"/>
                  </a:cubicBezTo>
                  <a:cubicBezTo>
                    <a:pt x="277" y="82"/>
                    <a:pt x="277" y="82"/>
                    <a:pt x="277" y="82"/>
                  </a:cubicBezTo>
                  <a:cubicBezTo>
                    <a:pt x="277" y="83"/>
                    <a:pt x="277" y="83"/>
                    <a:pt x="277" y="83"/>
                  </a:cubicBezTo>
                  <a:cubicBezTo>
                    <a:pt x="277" y="85"/>
                    <a:pt x="277" y="88"/>
                    <a:pt x="279" y="91"/>
                  </a:cubicBezTo>
                  <a:cubicBezTo>
                    <a:pt x="280" y="95"/>
                    <a:pt x="284" y="97"/>
                    <a:pt x="286" y="98"/>
                  </a:cubicBezTo>
                  <a:cubicBezTo>
                    <a:pt x="290" y="101"/>
                    <a:pt x="293" y="101"/>
                    <a:pt x="296" y="102"/>
                  </a:cubicBezTo>
                  <a:cubicBezTo>
                    <a:pt x="302" y="103"/>
                    <a:pt x="316" y="104"/>
                    <a:pt x="337" y="104"/>
                  </a:cubicBezTo>
                  <a:cubicBezTo>
                    <a:pt x="373" y="104"/>
                    <a:pt x="429" y="102"/>
                    <a:pt x="503" y="98"/>
                  </a:cubicBezTo>
                  <a:cubicBezTo>
                    <a:pt x="504" y="116"/>
                    <a:pt x="507" y="146"/>
                    <a:pt x="508" y="163"/>
                  </a:cubicBezTo>
                  <a:cubicBezTo>
                    <a:pt x="509" y="183"/>
                    <a:pt x="510" y="201"/>
                    <a:pt x="510" y="216"/>
                  </a:cubicBezTo>
                  <a:cubicBezTo>
                    <a:pt x="510" y="224"/>
                    <a:pt x="510" y="231"/>
                    <a:pt x="510" y="237"/>
                  </a:cubicBezTo>
                  <a:cubicBezTo>
                    <a:pt x="510" y="245"/>
                    <a:pt x="509" y="250"/>
                    <a:pt x="508" y="254"/>
                  </a:cubicBezTo>
                  <a:cubicBezTo>
                    <a:pt x="508" y="258"/>
                    <a:pt x="507" y="261"/>
                    <a:pt x="505" y="264"/>
                  </a:cubicBezTo>
                  <a:cubicBezTo>
                    <a:pt x="504" y="266"/>
                    <a:pt x="503" y="268"/>
                    <a:pt x="500" y="269"/>
                  </a:cubicBezTo>
                  <a:cubicBezTo>
                    <a:pt x="498" y="270"/>
                    <a:pt x="495" y="271"/>
                    <a:pt x="493" y="271"/>
                  </a:cubicBezTo>
                  <a:cubicBezTo>
                    <a:pt x="493" y="271"/>
                    <a:pt x="493" y="271"/>
                    <a:pt x="493" y="271"/>
                  </a:cubicBezTo>
                  <a:cubicBezTo>
                    <a:pt x="493" y="271"/>
                    <a:pt x="492" y="271"/>
                    <a:pt x="492" y="271"/>
                  </a:cubicBezTo>
                  <a:cubicBezTo>
                    <a:pt x="489" y="271"/>
                    <a:pt x="485" y="270"/>
                    <a:pt x="481" y="267"/>
                  </a:cubicBezTo>
                  <a:cubicBezTo>
                    <a:pt x="479" y="266"/>
                    <a:pt x="478" y="265"/>
                    <a:pt x="476" y="263"/>
                  </a:cubicBezTo>
                  <a:cubicBezTo>
                    <a:pt x="475" y="263"/>
                    <a:pt x="474" y="262"/>
                    <a:pt x="473" y="261"/>
                  </a:cubicBezTo>
                  <a:cubicBezTo>
                    <a:pt x="468" y="257"/>
                    <a:pt x="462" y="253"/>
                    <a:pt x="451" y="251"/>
                  </a:cubicBezTo>
                  <a:cubicBezTo>
                    <a:pt x="448" y="251"/>
                    <a:pt x="445" y="250"/>
                    <a:pt x="442" y="250"/>
                  </a:cubicBezTo>
                  <a:cubicBezTo>
                    <a:pt x="441" y="250"/>
                    <a:pt x="441" y="250"/>
                    <a:pt x="441" y="250"/>
                  </a:cubicBezTo>
                  <a:cubicBezTo>
                    <a:pt x="435" y="250"/>
                    <a:pt x="430" y="252"/>
                    <a:pt x="425" y="255"/>
                  </a:cubicBezTo>
                  <a:cubicBezTo>
                    <a:pt x="421" y="258"/>
                    <a:pt x="418" y="262"/>
                    <a:pt x="415" y="267"/>
                  </a:cubicBezTo>
                  <a:cubicBezTo>
                    <a:pt x="409" y="277"/>
                    <a:pt x="406" y="293"/>
                    <a:pt x="406" y="311"/>
                  </a:cubicBezTo>
                  <a:cubicBezTo>
                    <a:pt x="407" y="325"/>
                    <a:pt x="411" y="339"/>
                    <a:pt x="419" y="349"/>
                  </a:cubicBezTo>
                  <a:cubicBezTo>
                    <a:pt x="427" y="358"/>
                    <a:pt x="437" y="364"/>
                    <a:pt x="448" y="364"/>
                  </a:cubicBezTo>
                  <a:cubicBezTo>
                    <a:pt x="448" y="364"/>
                    <a:pt x="449" y="364"/>
                    <a:pt x="449" y="363"/>
                  </a:cubicBezTo>
                  <a:cubicBezTo>
                    <a:pt x="451" y="363"/>
                    <a:pt x="453" y="363"/>
                    <a:pt x="456" y="362"/>
                  </a:cubicBezTo>
                  <a:cubicBezTo>
                    <a:pt x="456" y="362"/>
                    <a:pt x="456" y="362"/>
                    <a:pt x="457" y="362"/>
                  </a:cubicBezTo>
                  <a:cubicBezTo>
                    <a:pt x="464" y="360"/>
                    <a:pt x="468" y="358"/>
                    <a:pt x="471" y="356"/>
                  </a:cubicBezTo>
                  <a:cubicBezTo>
                    <a:pt x="472" y="355"/>
                    <a:pt x="473" y="354"/>
                    <a:pt x="475" y="353"/>
                  </a:cubicBezTo>
                  <a:cubicBezTo>
                    <a:pt x="476" y="351"/>
                    <a:pt x="478" y="350"/>
                    <a:pt x="481" y="348"/>
                  </a:cubicBezTo>
                  <a:cubicBezTo>
                    <a:pt x="483" y="347"/>
                    <a:pt x="486" y="345"/>
                    <a:pt x="490" y="345"/>
                  </a:cubicBezTo>
                  <a:cubicBezTo>
                    <a:pt x="490" y="345"/>
                    <a:pt x="490" y="345"/>
                    <a:pt x="491" y="345"/>
                  </a:cubicBezTo>
                  <a:cubicBezTo>
                    <a:pt x="491" y="345"/>
                    <a:pt x="491" y="345"/>
                    <a:pt x="491" y="345"/>
                  </a:cubicBezTo>
                  <a:cubicBezTo>
                    <a:pt x="494" y="345"/>
                    <a:pt x="497" y="346"/>
                    <a:pt x="500" y="347"/>
                  </a:cubicBezTo>
                  <a:cubicBezTo>
                    <a:pt x="503" y="349"/>
                    <a:pt x="506" y="352"/>
                    <a:pt x="507" y="355"/>
                  </a:cubicBezTo>
                  <a:cubicBezTo>
                    <a:pt x="513" y="370"/>
                    <a:pt x="513" y="383"/>
                    <a:pt x="512" y="392"/>
                  </a:cubicBezTo>
                  <a:cubicBezTo>
                    <a:pt x="512" y="394"/>
                    <a:pt x="512" y="394"/>
                    <a:pt x="512" y="394"/>
                  </a:cubicBezTo>
                  <a:cubicBezTo>
                    <a:pt x="511" y="424"/>
                    <a:pt x="505" y="501"/>
                    <a:pt x="503" y="521"/>
                  </a:cubicBezTo>
                  <a:close/>
                </a:path>
              </a:pathLst>
            </a:custGeom>
            <a:solidFill>
              <a:srgbClr val="FCFBF7"/>
            </a:solidFill>
            <a:ln w="6350" cap="flat">
              <a:solidFill>
                <a:srgbClr val="EA5514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4305779" y="2551394"/>
              <a:ext cx="1624397" cy="1316438"/>
            </a:xfrm>
            <a:custGeom>
              <a:avLst/>
              <a:gdLst>
                <a:gd name="T0" fmla="*/ 271 w 610"/>
                <a:gd name="T1" fmla="*/ 409 h 494"/>
                <a:gd name="T2" fmla="*/ 269 w 610"/>
                <a:gd name="T3" fmla="*/ 407 h 494"/>
                <a:gd name="T4" fmla="*/ 105 w 610"/>
                <a:gd name="T5" fmla="*/ 431 h 494"/>
                <a:gd name="T6" fmla="*/ 97 w 610"/>
                <a:gd name="T7" fmla="*/ 431 h 494"/>
                <a:gd name="T8" fmla="*/ 106 w 610"/>
                <a:gd name="T9" fmla="*/ 303 h 494"/>
                <a:gd name="T10" fmla="*/ 91 w 610"/>
                <a:gd name="T11" fmla="*/ 254 h 494"/>
                <a:gd name="T12" fmla="*/ 81 w 610"/>
                <a:gd name="T13" fmla="*/ 251 h 494"/>
                <a:gd name="T14" fmla="*/ 68 w 610"/>
                <a:gd name="T15" fmla="*/ 255 h 494"/>
                <a:gd name="T16" fmla="*/ 58 w 610"/>
                <a:gd name="T17" fmla="*/ 262 h 494"/>
                <a:gd name="T18" fmla="*/ 45 w 610"/>
                <a:gd name="T19" fmla="*/ 268 h 494"/>
                <a:gd name="T20" fmla="*/ 38 w 610"/>
                <a:gd name="T21" fmla="*/ 270 h 494"/>
                <a:gd name="T22" fmla="*/ 1 w 610"/>
                <a:gd name="T23" fmla="*/ 220 h 494"/>
                <a:gd name="T24" fmla="*/ 17 w 610"/>
                <a:gd name="T25" fmla="*/ 168 h 494"/>
                <a:gd name="T26" fmla="*/ 32 w 610"/>
                <a:gd name="T27" fmla="*/ 164 h 494"/>
                <a:gd name="T28" fmla="*/ 61 w 610"/>
                <a:gd name="T29" fmla="*/ 175 h 494"/>
                <a:gd name="T30" fmla="*/ 69 w 610"/>
                <a:gd name="T31" fmla="*/ 181 h 494"/>
                <a:gd name="T32" fmla="*/ 82 w 610"/>
                <a:gd name="T33" fmla="*/ 185 h 494"/>
                <a:gd name="T34" fmla="*/ 83 w 610"/>
                <a:gd name="T35" fmla="*/ 185 h 494"/>
                <a:gd name="T36" fmla="*/ 99 w 610"/>
                <a:gd name="T37" fmla="*/ 176 h 494"/>
                <a:gd name="T38" fmla="*/ 104 w 610"/>
                <a:gd name="T39" fmla="*/ 148 h 494"/>
                <a:gd name="T40" fmla="*/ 102 w 610"/>
                <a:gd name="T41" fmla="*/ 73 h 494"/>
                <a:gd name="T42" fmla="*/ 175 w 610"/>
                <a:gd name="T43" fmla="*/ 4 h 494"/>
                <a:gd name="T44" fmla="*/ 242 w 610"/>
                <a:gd name="T45" fmla="*/ 1 h 494"/>
                <a:gd name="T46" fmla="*/ 263 w 610"/>
                <a:gd name="T47" fmla="*/ 1 h 494"/>
                <a:gd name="T48" fmla="*/ 290 w 610"/>
                <a:gd name="T49" fmla="*/ 6 h 494"/>
                <a:gd name="T50" fmla="*/ 297 w 610"/>
                <a:gd name="T51" fmla="*/ 18 h 494"/>
                <a:gd name="T52" fmla="*/ 297 w 610"/>
                <a:gd name="T53" fmla="*/ 19 h 494"/>
                <a:gd name="T54" fmla="*/ 289 w 610"/>
                <a:gd name="T55" fmla="*/ 35 h 494"/>
                <a:gd name="T56" fmla="*/ 277 w 610"/>
                <a:gd name="T57" fmla="*/ 60 h 494"/>
                <a:gd name="T58" fmla="*/ 281 w 610"/>
                <a:gd name="T59" fmla="*/ 86 h 494"/>
                <a:gd name="T60" fmla="*/ 334 w 610"/>
                <a:gd name="T61" fmla="*/ 104 h 494"/>
                <a:gd name="T62" fmla="*/ 375 w 610"/>
                <a:gd name="T63" fmla="*/ 92 h 494"/>
                <a:gd name="T64" fmla="*/ 389 w 610"/>
                <a:gd name="T65" fmla="*/ 62 h 494"/>
                <a:gd name="T66" fmla="*/ 388 w 610"/>
                <a:gd name="T67" fmla="*/ 54 h 494"/>
                <a:gd name="T68" fmla="*/ 379 w 610"/>
                <a:gd name="T69" fmla="*/ 36 h 494"/>
                <a:gd name="T70" fmla="*/ 371 w 610"/>
                <a:gd name="T71" fmla="*/ 21 h 494"/>
                <a:gd name="T72" fmla="*/ 371 w 610"/>
                <a:gd name="T73" fmla="*/ 20 h 494"/>
                <a:gd name="T74" fmla="*/ 390 w 610"/>
                <a:gd name="T75" fmla="*/ 2 h 494"/>
                <a:gd name="T76" fmla="*/ 610 w 610"/>
                <a:gd name="T77" fmla="*/ 6 h 494"/>
                <a:gd name="T78" fmla="*/ 555 w 610"/>
                <a:gd name="T79" fmla="*/ 21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10" h="494">
                  <a:moveTo>
                    <a:pt x="231" y="494"/>
                  </a:moveTo>
                  <a:cubicBezTo>
                    <a:pt x="241" y="479"/>
                    <a:pt x="265" y="442"/>
                    <a:pt x="271" y="409"/>
                  </a:cubicBezTo>
                  <a:cubicBezTo>
                    <a:pt x="271" y="409"/>
                    <a:pt x="271" y="408"/>
                    <a:pt x="271" y="408"/>
                  </a:cubicBezTo>
                  <a:cubicBezTo>
                    <a:pt x="270" y="407"/>
                    <a:pt x="270" y="407"/>
                    <a:pt x="269" y="407"/>
                  </a:cubicBezTo>
                  <a:cubicBezTo>
                    <a:pt x="269" y="407"/>
                    <a:pt x="269" y="407"/>
                    <a:pt x="269" y="407"/>
                  </a:cubicBezTo>
                  <a:cubicBezTo>
                    <a:pt x="215" y="423"/>
                    <a:pt x="160" y="431"/>
                    <a:pt x="105" y="431"/>
                  </a:cubicBezTo>
                  <a:cubicBezTo>
                    <a:pt x="104" y="431"/>
                    <a:pt x="102" y="431"/>
                    <a:pt x="100" y="431"/>
                  </a:cubicBezTo>
                  <a:cubicBezTo>
                    <a:pt x="99" y="431"/>
                    <a:pt x="98" y="431"/>
                    <a:pt x="97" y="431"/>
                  </a:cubicBezTo>
                  <a:cubicBezTo>
                    <a:pt x="99" y="410"/>
                    <a:pt x="105" y="334"/>
                    <a:pt x="106" y="304"/>
                  </a:cubicBezTo>
                  <a:cubicBezTo>
                    <a:pt x="106" y="303"/>
                    <a:pt x="106" y="303"/>
                    <a:pt x="106" y="303"/>
                  </a:cubicBezTo>
                  <a:cubicBezTo>
                    <a:pt x="107" y="293"/>
                    <a:pt x="107" y="279"/>
                    <a:pt x="101" y="264"/>
                  </a:cubicBezTo>
                  <a:cubicBezTo>
                    <a:pt x="99" y="259"/>
                    <a:pt x="96" y="256"/>
                    <a:pt x="91" y="254"/>
                  </a:cubicBezTo>
                  <a:cubicBezTo>
                    <a:pt x="88" y="252"/>
                    <a:pt x="84" y="251"/>
                    <a:pt x="81" y="251"/>
                  </a:cubicBezTo>
                  <a:cubicBezTo>
                    <a:pt x="81" y="251"/>
                    <a:pt x="81" y="251"/>
                    <a:pt x="81" y="251"/>
                  </a:cubicBezTo>
                  <a:cubicBezTo>
                    <a:pt x="81" y="251"/>
                    <a:pt x="80" y="251"/>
                    <a:pt x="80" y="251"/>
                  </a:cubicBezTo>
                  <a:cubicBezTo>
                    <a:pt x="75" y="251"/>
                    <a:pt x="71" y="253"/>
                    <a:pt x="68" y="255"/>
                  </a:cubicBezTo>
                  <a:cubicBezTo>
                    <a:pt x="66" y="257"/>
                    <a:pt x="64" y="258"/>
                    <a:pt x="62" y="260"/>
                  </a:cubicBezTo>
                  <a:cubicBezTo>
                    <a:pt x="61" y="261"/>
                    <a:pt x="60" y="262"/>
                    <a:pt x="58" y="262"/>
                  </a:cubicBezTo>
                  <a:cubicBezTo>
                    <a:pt x="56" y="264"/>
                    <a:pt x="52" y="267"/>
                    <a:pt x="46" y="268"/>
                  </a:cubicBezTo>
                  <a:cubicBezTo>
                    <a:pt x="46" y="268"/>
                    <a:pt x="45" y="268"/>
                    <a:pt x="45" y="268"/>
                  </a:cubicBezTo>
                  <a:cubicBezTo>
                    <a:pt x="43" y="269"/>
                    <a:pt x="40" y="269"/>
                    <a:pt x="39" y="269"/>
                  </a:cubicBezTo>
                  <a:cubicBezTo>
                    <a:pt x="38" y="269"/>
                    <a:pt x="38" y="269"/>
                    <a:pt x="38" y="270"/>
                  </a:cubicBezTo>
                  <a:cubicBezTo>
                    <a:pt x="28" y="270"/>
                    <a:pt x="19" y="265"/>
                    <a:pt x="12" y="256"/>
                  </a:cubicBezTo>
                  <a:cubicBezTo>
                    <a:pt x="5" y="247"/>
                    <a:pt x="1" y="234"/>
                    <a:pt x="1" y="220"/>
                  </a:cubicBezTo>
                  <a:cubicBezTo>
                    <a:pt x="0" y="204"/>
                    <a:pt x="3" y="189"/>
                    <a:pt x="8" y="179"/>
                  </a:cubicBezTo>
                  <a:cubicBezTo>
                    <a:pt x="11" y="174"/>
                    <a:pt x="14" y="171"/>
                    <a:pt x="17" y="168"/>
                  </a:cubicBezTo>
                  <a:cubicBezTo>
                    <a:pt x="21" y="166"/>
                    <a:pt x="26" y="165"/>
                    <a:pt x="31" y="16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4" y="164"/>
                    <a:pt x="37" y="165"/>
                    <a:pt x="40" y="165"/>
                  </a:cubicBezTo>
                  <a:cubicBezTo>
                    <a:pt x="50" y="167"/>
                    <a:pt x="56" y="171"/>
                    <a:pt x="61" y="175"/>
                  </a:cubicBezTo>
                  <a:cubicBezTo>
                    <a:pt x="62" y="175"/>
                    <a:pt x="62" y="176"/>
                    <a:pt x="63" y="176"/>
                  </a:cubicBezTo>
                  <a:cubicBezTo>
                    <a:pt x="65" y="178"/>
                    <a:pt x="67" y="179"/>
                    <a:pt x="69" y="181"/>
                  </a:cubicBezTo>
                  <a:cubicBezTo>
                    <a:pt x="74" y="184"/>
                    <a:pt x="78" y="185"/>
                    <a:pt x="82" y="185"/>
                  </a:cubicBezTo>
                  <a:cubicBezTo>
                    <a:pt x="82" y="185"/>
                    <a:pt x="82" y="185"/>
                    <a:pt x="82" y="185"/>
                  </a:cubicBezTo>
                  <a:cubicBezTo>
                    <a:pt x="83" y="185"/>
                    <a:pt x="83" y="185"/>
                    <a:pt x="83" y="185"/>
                  </a:cubicBezTo>
                  <a:cubicBezTo>
                    <a:pt x="83" y="185"/>
                    <a:pt x="83" y="185"/>
                    <a:pt x="83" y="185"/>
                  </a:cubicBezTo>
                  <a:cubicBezTo>
                    <a:pt x="86" y="185"/>
                    <a:pt x="89" y="184"/>
                    <a:pt x="91" y="183"/>
                  </a:cubicBezTo>
                  <a:cubicBezTo>
                    <a:pt x="95" y="181"/>
                    <a:pt x="98" y="178"/>
                    <a:pt x="99" y="176"/>
                  </a:cubicBezTo>
                  <a:cubicBezTo>
                    <a:pt x="101" y="172"/>
                    <a:pt x="102" y="169"/>
                    <a:pt x="102" y="165"/>
                  </a:cubicBezTo>
                  <a:cubicBezTo>
                    <a:pt x="103" y="161"/>
                    <a:pt x="104" y="155"/>
                    <a:pt x="104" y="148"/>
                  </a:cubicBezTo>
                  <a:cubicBezTo>
                    <a:pt x="104" y="141"/>
                    <a:pt x="104" y="134"/>
                    <a:pt x="104" y="126"/>
                  </a:cubicBezTo>
                  <a:cubicBezTo>
                    <a:pt x="104" y="111"/>
                    <a:pt x="103" y="93"/>
                    <a:pt x="102" y="73"/>
                  </a:cubicBezTo>
                  <a:cubicBezTo>
                    <a:pt x="101" y="56"/>
                    <a:pt x="98" y="26"/>
                    <a:pt x="97" y="8"/>
                  </a:cubicBezTo>
                  <a:cubicBezTo>
                    <a:pt x="112" y="7"/>
                    <a:pt x="151" y="5"/>
                    <a:pt x="175" y="4"/>
                  </a:cubicBezTo>
                  <a:cubicBezTo>
                    <a:pt x="181" y="3"/>
                    <a:pt x="186" y="3"/>
                    <a:pt x="189" y="3"/>
                  </a:cubicBezTo>
                  <a:cubicBezTo>
                    <a:pt x="209" y="2"/>
                    <a:pt x="227" y="1"/>
                    <a:pt x="242" y="1"/>
                  </a:cubicBezTo>
                  <a:cubicBezTo>
                    <a:pt x="244" y="1"/>
                    <a:pt x="246" y="1"/>
                    <a:pt x="248" y="1"/>
                  </a:cubicBezTo>
                  <a:cubicBezTo>
                    <a:pt x="254" y="1"/>
                    <a:pt x="259" y="1"/>
                    <a:pt x="263" y="1"/>
                  </a:cubicBezTo>
                  <a:cubicBezTo>
                    <a:pt x="271" y="1"/>
                    <a:pt x="276" y="2"/>
                    <a:pt x="280" y="3"/>
                  </a:cubicBezTo>
                  <a:cubicBezTo>
                    <a:pt x="284" y="3"/>
                    <a:pt x="287" y="4"/>
                    <a:pt x="290" y="6"/>
                  </a:cubicBezTo>
                  <a:cubicBezTo>
                    <a:pt x="292" y="7"/>
                    <a:pt x="294" y="8"/>
                    <a:pt x="295" y="11"/>
                  </a:cubicBezTo>
                  <a:cubicBezTo>
                    <a:pt x="296" y="13"/>
                    <a:pt x="297" y="16"/>
                    <a:pt x="297" y="18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22"/>
                    <a:pt x="296" y="26"/>
                    <a:pt x="293" y="29"/>
                  </a:cubicBezTo>
                  <a:cubicBezTo>
                    <a:pt x="292" y="31"/>
                    <a:pt x="290" y="33"/>
                    <a:pt x="289" y="35"/>
                  </a:cubicBezTo>
                  <a:cubicBezTo>
                    <a:pt x="289" y="36"/>
                    <a:pt x="288" y="37"/>
                    <a:pt x="287" y="38"/>
                  </a:cubicBezTo>
                  <a:cubicBezTo>
                    <a:pt x="283" y="43"/>
                    <a:pt x="279" y="49"/>
                    <a:pt x="277" y="60"/>
                  </a:cubicBezTo>
                  <a:cubicBezTo>
                    <a:pt x="277" y="63"/>
                    <a:pt x="276" y="66"/>
                    <a:pt x="276" y="70"/>
                  </a:cubicBezTo>
                  <a:cubicBezTo>
                    <a:pt x="276" y="76"/>
                    <a:pt x="278" y="81"/>
                    <a:pt x="281" y="86"/>
                  </a:cubicBezTo>
                  <a:cubicBezTo>
                    <a:pt x="284" y="90"/>
                    <a:pt x="288" y="93"/>
                    <a:pt x="293" y="96"/>
                  </a:cubicBezTo>
                  <a:cubicBezTo>
                    <a:pt x="303" y="101"/>
                    <a:pt x="317" y="104"/>
                    <a:pt x="334" y="104"/>
                  </a:cubicBezTo>
                  <a:cubicBezTo>
                    <a:pt x="335" y="104"/>
                    <a:pt x="336" y="104"/>
                    <a:pt x="336" y="104"/>
                  </a:cubicBezTo>
                  <a:cubicBezTo>
                    <a:pt x="351" y="104"/>
                    <a:pt x="365" y="100"/>
                    <a:pt x="375" y="92"/>
                  </a:cubicBezTo>
                  <a:cubicBezTo>
                    <a:pt x="384" y="84"/>
                    <a:pt x="390" y="74"/>
                    <a:pt x="390" y="63"/>
                  </a:cubicBezTo>
                  <a:cubicBezTo>
                    <a:pt x="390" y="63"/>
                    <a:pt x="390" y="62"/>
                    <a:pt x="389" y="62"/>
                  </a:cubicBezTo>
                  <a:cubicBezTo>
                    <a:pt x="389" y="60"/>
                    <a:pt x="389" y="58"/>
                    <a:pt x="388" y="55"/>
                  </a:cubicBezTo>
                  <a:cubicBezTo>
                    <a:pt x="388" y="55"/>
                    <a:pt x="388" y="54"/>
                    <a:pt x="388" y="54"/>
                  </a:cubicBezTo>
                  <a:cubicBezTo>
                    <a:pt x="386" y="47"/>
                    <a:pt x="384" y="43"/>
                    <a:pt x="382" y="40"/>
                  </a:cubicBezTo>
                  <a:cubicBezTo>
                    <a:pt x="381" y="39"/>
                    <a:pt x="380" y="37"/>
                    <a:pt x="379" y="36"/>
                  </a:cubicBezTo>
                  <a:cubicBezTo>
                    <a:pt x="377" y="34"/>
                    <a:pt x="376" y="33"/>
                    <a:pt x="374" y="30"/>
                  </a:cubicBezTo>
                  <a:cubicBezTo>
                    <a:pt x="373" y="28"/>
                    <a:pt x="371" y="25"/>
                    <a:pt x="371" y="21"/>
                  </a:cubicBezTo>
                  <a:cubicBezTo>
                    <a:pt x="371" y="21"/>
                    <a:pt x="371" y="20"/>
                    <a:pt x="371" y="20"/>
                  </a:cubicBezTo>
                  <a:cubicBezTo>
                    <a:pt x="371" y="20"/>
                    <a:pt x="371" y="20"/>
                    <a:pt x="371" y="20"/>
                  </a:cubicBezTo>
                  <a:cubicBezTo>
                    <a:pt x="371" y="17"/>
                    <a:pt x="372" y="14"/>
                    <a:pt x="373" y="11"/>
                  </a:cubicBezTo>
                  <a:cubicBezTo>
                    <a:pt x="375" y="8"/>
                    <a:pt x="385" y="2"/>
                    <a:pt x="390" y="2"/>
                  </a:cubicBezTo>
                  <a:cubicBezTo>
                    <a:pt x="398" y="0"/>
                    <a:pt x="413" y="0"/>
                    <a:pt x="435" y="0"/>
                  </a:cubicBezTo>
                  <a:cubicBezTo>
                    <a:pt x="491" y="0"/>
                    <a:pt x="576" y="4"/>
                    <a:pt x="610" y="6"/>
                  </a:cubicBezTo>
                  <a:cubicBezTo>
                    <a:pt x="610" y="8"/>
                    <a:pt x="610" y="8"/>
                    <a:pt x="610" y="8"/>
                  </a:cubicBezTo>
                  <a:cubicBezTo>
                    <a:pt x="610" y="78"/>
                    <a:pt x="591" y="150"/>
                    <a:pt x="555" y="216"/>
                  </a:cubicBezTo>
                  <a:cubicBezTo>
                    <a:pt x="493" y="328"/>
                    <a:pt x="384" y="421"/>
                    <a:pt x="231" y="494"/>
                  </a:cubicBezTo>
                  <a:close/>
                </a:path>
              </a:pathLst>
            </a:custGeom>
            <a:solidFill>
              <a:srgbClr val="EA5514"/>
            </a:solidFill>
            <a:ln w="6350" cap="flat">
              <a:solidFill>
                <a:srgbClr val="FCFBF7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100558" y="3939108"/>
            <a:ext cx="858449" cy="724210"/>
            <a:chOff x="3985412" y="3838503"/>
            <a:chExt cx="858449" cy="724210"/>
          </a:xfrm>
          <a:solidFill>
            <a:schemeClr val="bg1">
              <a:lumMod val="50000"/>
            </a:schemeClr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1" name="Freeform 9"/>
            <p:cNvSpPr/>
            <p:nvPr/>
          </p:nvSpPr>
          <p:spPr bwMode="auto">
            <a:xfrm>
              <a:off x="4063247" y="3838503"/>
              <a:ext cx="143263" cy="154543"/>
            </a:xfrm>
            <a:custGeom>
              <a:avLst/>
              <a:gdLst>
                <a:gd name="T0" fmla="*/ 6 w 54"/>
                <a:gd name="T1" fmla="*/ 38 h 58"/>
                <a:gd name="T2" fmla="*/ 27 w 54"/>
                <a:gd name="T3" fmla="*/ 58 h 58"/>
                <a:gd name="T4" fmla="*/ 48 w 54"/>
                <a:gd name="T5" fmla="*/ 37 h 58"/>
                <a:gd name="T6" fmla="*/ 53 w 54"/>
                <a:gd name="T7" fmla="*/ 28 h 58"/>
                <a:gd name="T8" fmla="*/ 50 w 54"/>
                <a:gd name="T9" fmla="*/ 24 h 58"/>
                <a:gd name="T10" fmla="*/ 27 w 54"/>
                <a:gd name="T11" fmla="*/ 0 h 58"/>
                <a:gd name="T12" fmla="*/ 4 w 54"/>
                <a:gd name="T13" fmla="*/ 24 h 58"/>
                <a:gd name="T14" fmla="*/ 0 w 54"/>
                <a:gd name="T15" fmla="*/ 28 h 58"/>
                <a:gd name="T16" fmla="*/ 6 w 54"/>
                <a:gd name="T17" fmla="*/ 3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8">
                  <a:moveTo>
                    <a:pt x="6" y="38"/>
                  </a:moveTo>
                  <a:cubicBezTo>
                    <a:pt x="9" y="48"/>
                    <a:pt x="16" y="58"/>
                    <a:pt x="27" y="58"/>
                  </a:cubicBezTo>
                  <a:cubicBezTo>
                    <a:pt x="38" y="58"/>
                    <a:pt x="45" y="48"/>
                    <a:pt x="48" y="37"/>
                  </a:cubicBezTo>
                  <a:cubicBezTo>
                    <a:pt x="52" y="36"/>
                    <a:pt x="54" y="31"/>
                    <a:pt x="53" y="28"/>
                  </a:cubicBezTo>
                  <a:cubicBezTo>
                    <a:pt x="53" y="26"/>
                    <a:pt x="52" y="24"/>
                    <a:pt x="50" y="24"/>
                  </a:cubicBezTo>
                  <a:cubicBezTo>
                    <a:pt x="49" y="10"/>
                    <a:pt x="40" y="0"/>
                    <a:pt x="27" y="0"/>
                  </a:cubicBezTo>
                  <a:cubicBezTo>
                    <a:pt x="14" y="0"/>
                    <a:pt x="5" y="10"/>
                    <a:pt x="4" y="24"/>
                  </a:cubicBezTo>
                  <a:cubicBezTo>
                    <a:pt x="2" y="24"/>
                    <a:pt x="1" y="25"/>
                    <a:pt x="0" y="28"/>
                  </a:cubicBezTo>
                  <a:cubicBezTo>
                    <a:pt x="0" y="32"/>
                    <a:pt x="2" y="37"/>
                    <a:pt x="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0"/>
            <p:cNvSpPr/>
            <p:nvPr/>
          </p:nvSpPr>
          <p:spPr bwMode="auto">
            <a:xfrm>
              <a:off x="3985412" y="3969357"/>
              <a:ext cx="469270" cy="591100"/>
            </a:xfrm>
            <a:custGeom>
              <a:avLst/>
              <a:gdLst>
                <a:gd name="T0" fmla="*/ 127 w 176"/>
                <a:gd name="T1" fmla="*/ 66 h 222"/>
                <a:gd name="T2" fmla="*/ 153 w 176"/>
                <a:gd name="T3" fmla="*/ 40 h 222"/>
                <a:gd name="T4" fmla="*/ 174 w 176"/>
                <a:gd name="T5" fmla="*/ 5 h 222"/>
                <a:gd name="T6" fmla="*/ 170 w 176"/>
                <a:gd name="T7" fmla="*/ 1 h 222"/>
                <a:gd name="T8" fmla="*/ 139 w 176"/>
                <a:gd name="T9" fmla="*/ 26 h 222"/>
                <a:gd name="T10" fmla="*/ 124 w 176"/>
                <a:gd name="T11" fmla="*/ 42 h 222"/>
                <a:gd name="T12" fmla="*/ 111 w 176"/>
                <a:gd name="T13" fmla="*/ 43 h 222"/>
                <a:gd name="T14" fmla="*/ 94 w 176"/>
                <a:gd name="T15" fmla="*/ 24 h 222"/>
                <a:gd name="T16" fmla="*/ 93 w 176"/>
                <a:gd name="T17" fmla="*/ 22 h 222"/>
                <a:gd name="T18" fmla="*/ 78 w 176"/>
                <a:gd name="T19" fmla="*/ 14 h 222"/>
                <a:gd name="T20" fmla="*/ 71 w 176"/>
                <a:gd name="T21" fmla="*/ 13 h 222"/>
                <a:gd name="T22" fmla="*/ 62 w 176"/>
                <a:gd name="T23" fmla="*/ 44 h 222"/>
                <a:gd name="T24" fmla="*/ 61 w 176"/>
                <a:gd name="T25" fmla="*/ 19 h 222"/>
                <a:gd name="T26" fmla="*/ 54 w 176"/>
                <a:gd name="T27" fmla="*/ 15 h 222"/>
                <a:gd name="T28" fmla="*/ 53 w 176"/>
                <a:gd name="T29" fmla="*/ 25 h 222"/>
                <a:gd name="T30" fmla="*/ 41 w 176"/>
                <a:gd name="T31" fmla="*/ 13 h 222"/>
                <a:gd name="T32" fmla="*/ 41 w 176"/>
                <a:gd name="T33" fmla="*/ 13 h 222"/>
                <a:gd name="T34" fmla="*/ 15 w 176"/>
                <a:gd name="T35" fmla="*/ 22 h 222"/>
                <a:gd name="T36" fmla="*/ 2 w 176"/>
                <a:gd name="T37" fmla="*/ 110 h 222"/>
                <a:gd name="T38" fmla="*/ 21 w 176"/>
                <a:gd name="T39" fmla="*/ 112 h 222"/>
                <a:gd name="T40" fmla="*/ 26 w 176"/>
                <a:gd name="T41" fmla="*/ 45 h 222"/>
                <a:gd name="T42" fmla="*/ 26 w 176"/>
                <a:gd name="T43" fmla="*/ 105 h 222"/>
                <a:gd name="T44" fmla="*/ 26 w 176"/>
                <a:gd name="T45" fmla="*/ 209 h 222"/>
                <a:gd name="T46" fmla="*/ 39 w 176"/>
                <a:gd name="T47" fmla="*/ 222 h 222"/>
                <a:gd name="T48" fmla="*/ 52 w 176"/>
                <a:gd name="T49" fmla="*/ 209 h 222"/>
                <a:gd name="T50" fmla="*/ 59 w 176"/>
                <a:gd name="T51" fmla="*/ 122 h 222"/>
                <a:gd name="T52" fmla="*/ 72 w 176"/>
                <a:gd name="T53" fmla="*/ 222 h 222"/>
                <a:gd name="T54" fmla="*/ 72 w 176"/>
                <a:gd name="T55" fmla="*/ 222 h 222"/>
                <a:gd name="T56" fmla="*/ 85 w 176"/>
                <a:gd name="T57" fmla="*/ 112 h 222"/>
                <a:gd name="T58" fmla="*/ 86 w 176"/>
                <a:gd name="T59" fmla="*/ 45 h 222"/>
                <a:gd name="T60" fmla="*/ 86 w 176"/>
                <a:gd name="T61" fmla="*/ 44 h 222"/>
                <a:gd name="T62" fmla="*/ 102 w 176"/>
                <a:gd name="T63" fmla="*/ 63 h 222"/>
                <a:gd name="T64" fmla="*/ 108 w 176"/>
                <a:gd name="T65" fmla="*/ 69 h 222"/>
                <a:gd name="T66" fmla="*/ 113 w 176"/>
                <a:gd name="T67" fmla="*/ 71 h 222"/>
                <a:gd name="T68" fmla="*/ 116 w 176"/>
                <a:gd name="T69" fmla="*/ 72 h 222"/>
                <a:gd name="T70" fmla="*/ 122 w 176"/>
                <a:gd name="T71" fmla="*/ 7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222">
                  <a:moveTo>
                    <a:pt x="122" y="70"/>
                  </a:moveTo>
                  <a:cubicBezTo>
                    <a:pt x="124" y="69"/>
                    <a:pt x="125" y="68"/>
                    <a:pt x="127" y="66"/>
                  </a:cubicBezTo>
                  <a:cubicBezTo>
                    <a:pt x="130" y="64"/>
                    <a:pt x="132" y="61"/>
                    <a:pt x="135" y="59"/>
                  </a:cubicBezTo>
                  <a:cubicBezTo>
                    <a:pt x="144" y="50"/>
                    <a:pt x="153" y="40"/>
                    <a:pt x="153" y="40"/>
                  </a:cubicBezTo>
                  <a:cubicBezTo>
                    <a:pt x="157" y="36"/>
                    <a:pt x="157" y="30"/>
                    <a:pt x="153" y="26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6" y="4"/>
                    <a:pt x="176" y="2"/>
                    <a:pt x="174" y="1"/>
                  </a:cubicBezTo>
                  <a:cubicBezTo>
                    <a:pt x="173" y="0"/>
                    <a:pt x="171" y="0"/>
                    <a:pt x="170" y="1"/>
                  </a:cubicBezTo>
                  <a:cubicBezTo>
                    <a:pt x="148" y="23"/>
                    <a:pt x="148" y="23"/>
                    <a:pt x="148" y="23"/>
                  </a:cubicBezTo>
                  <a:cubicBezTo>
                    <a:pt x="144" y="23"/>
                    <a:pt x="141" y="24"/>
                    <a:pt x="139" y="26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7" y="28"/>
                    <a:pt x="131" y="35"/>
                    <a:pt x="124" y="42"/>
                  </a:cubicBezTo>
                  <a:cubicBezTo>
                    <a:pt x="121" y="45"/>
                    <a:pt x="119" y="47"/>
                    <a:pt x="116" y="49"/>
                  </a:cubicBezTo>
                  <a:cubicBezTo>
                    <a:pt x="115" y="47"/>
                    <a:pt x="113" y="45"/>
                    <a:pt x="111" y="43"/>
                  </a:cubicBezTo>
                  <a:cubicBezTo>
                    <a:pt x="107" y="38"/>
                    <a:pt x="102" y="33"/>
                    <a:pt x="99" y="29"/>
                  </a:cubicBezTo>
                  <a:cubicBezTo>
                    <a:pt x="97" y="27"/>
                    <a:pt x="95" y="25"/>
                    <a:pt x="94" y="24"/>
                  </a:cubicBezTo>
                  <a:cubicBezTo>
                    <a:pt x="94" y="23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19"/>
                    <a:pt x="88" y="17"/>
                    <a:pt x="78" y="14"/>
                  </a:cubicBezTo>
                  <a:cubicBezTo>
                    <a:pt x="75" y="14"/>
                    <a:pt x="73" y="13"/>
                    <a:pt x="71" y="13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0" y="17"/>
                    <a:pt x="69" y="29"/>
                    <a:pt x="62" y="44"/>
                  </a:cubicBezTo>
                  <a:cubicBezTo>
                    <a:pt x="61" y="34"/>
                    <a:pt x="59" y="26"/>
                    <a:pt x="59" y="25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2" y="26"/>
                    <a:pt x="51" y="34"/>
                    <a:pt x="50" y="44"/>
                  </a:cubicBezTo>
                  <a:cubicBezTo>
                    <a:pt x="43" y="29"/>
                    <a:pt x="41" y="17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7" y="14"/>
                    <a:pt x="35" y="15"/>
                  </a:cubicBezTo>
                  <a:cubicBezTo>
                    <a:pt x="29" y="17"/>
                    <a:pt x="20" y="20"/>
                    <a:pt x="15" y="22"/>
                  </a:cubicBezTo>
                  <a:cubicBezTo>
                    <a:pt x="13" y="25"/>
                    <a:pt x="4" y="37"/>
                    <a:pt x="1" y="75"/>
                  </a:cubicBezTo>
                  <a:cubicBezTo>
                    <a:pt x="0" y="87"/>
                    <a:pt x="2" y="110"/>
                    <a:pt x="2" y="110"/>
                  </a:cubicBezTo>
                  <a:cubicBezTo>
                    <a:pt x="4" y="117"/>
                    <a:pt x="4" y="122"/>
                    <a:pt x="11" y="122"/>
                  </a:cubicBezTo>
                  <a:cubicBezTo>
                    <a:pt x="18" y="122"/>
                    <a:pt x="21" y="117"/>
                    <a:pt x="21" y="112"/>
                  </a:cubicBezTo>
                  <a:cubicBezTo>
                    <a:pt x="21" y="112"/>
                    <a:pt x="19" y="93"/>
                    <a:pt x="20" y="77"/>
                  </a:cubicBezTo>
                  <a:cubicBezTo>
                    <a:pt x="20" y="64"/>
                    <a:pt x="24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26" y="108"/>
                    <a:pt x="26" y="110"/>
                    <a:pt x="26" y="112"/>
                  </a:cubicBezTo>
                  <a:cubicBezTo>
                    <a:pt x="26" y="209"/>
                    <a:pt x="26" y="209"/>
                    <a:pt x="26" y="209"/>
                  </a:cubicBezTo>
                  <a:cubicBezTo>
                    <a:pt x="26" y="216"/>
                    <a:pt x="32" y="222"/>
                    <a:pt x="39" y="222"/>
                  </a:cubicBezTo>
                  <a:cubicBezTo>
                    <a:pt x="39" y="222"/>
                    <a:pt x="39" y="222"/>
                    <a:pt x="39" y="222"/>
                  </a:cubicBezTo>
                  <a:cubicBezTo>
                    <a:pt x="39" y="222"/>
                    <a:pt x="39" y="222"/>
                    <a:pt x="39" y="222"/>
                  </a:cubicBezTo>
                  <a:cubicBezTo>
                    <a:pt x="47" y="222"/>
                    <a:pt x="52" y="216"/>
                    <a:pt x="52" y="209"/>
                  </a:cubicBezTo>
                  <a:cubicBezTo>
                    <a:pt x="52" y="122"/>
                    <a:pt x="52" y="122"/>
                    <a:pt x="52" y="122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16"/>
                    <a:pt x="65" y="222"/>
                    <a:pt x="72" y="222"/>
                  </a:cubicBezTo>
                  <a:cubicBezTo>
                    <a:pt x="72" y="222"/>
                    <a:pt x="72" y="222"/>
                    <a:pt x="72" y="222"/>
                  </a:cubicBezTo>
                  <a:cubicBezTo>
                    <a:pt x="72" y="222"/>
                    <a:pt x="72" y="222"/>
                    <a:pt x="72" y="222"/>
                  </a:cubicBezTo>
                  <a:cubicBezTo>
                    <a:pt x="79" y="222"/>
                    <a:pt x="85" y="216"/>
                    <a:pt x="85" y="209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5" y="110"/>
                    <a:pt x="86" y="108"/>
                    <a:pt x="86" y="10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5"/>
                    <a:pt x="86" y="45"/>
                    <a:pt x="86" y="44"/>
                  </a:cubicBezTo>
                  <a:cubicBezTo>
                    <a:pt x="87" y="47"/>
                    <a:pt x="89" y="49"/>
                    <a:pt x="91" y="51"/>
                  </a:cubicBezTo>
                  <a:cubicBezTo>
                    <a:pt x="95" y="55"/>
                    <a:pt x="98" y="59"/>
                    <a:pt x="102" y="63"/>
                  </a:cubicBezTo>
                  <a:cubicBezTo>
                    <a:pt x="103" y="65"/>
                    <a:pt x="105" y="66"/>
                    <a:pt x="106" y="67"/>
                  </a:cubicBezTo>
                  <a:cubicBezTo>
                    <a:pt x="107" y="68"/>
                    <a:pt x="108" y="69"/>
                    <a:pt x="108" y="69"/>
                  </a:cubicBezTo>
                  <a:cubicBezTo>
                    <a:pt x="109" y="69"/>
                    <a:pt x="109" y="70"/>
                    <a:pt x="110" y="70"/>
                  </a:cubicBezTo>
                  <a:cubicBezTo>
                    <a:pt x="110" y="71"/>
                    <a:pt x="111" y="71"/>
                    <a:pt x="113" y="71"/>
                  </a:cubicBezTo>
                  <a:cubicBezTo>
                    <a:pt x="113" y="71"/>
                    <a:pt x="113" y="71"/>
                    <a:pt x="113" y="71"/>
                  </a:cubicBezTo>
                  <a:cubicBezTo>
                    <a:pt x="114" y="72"/>
                    <a:pt x="115" y="72"/>
                    <a:pt x="116" y="72"/>
                  </a:cubicBezTo>
                  <a:cubicBezTo>
                    <a:pt x="117" y="72"/>
                    <a:pt x="118" y="71"/>
                    <a:pt x="119" y="71"/>
                  </a:cubicBezTo>
                  <a:cubicBezTo>
                    <a:pt x="120" y="71"/>
                    <a:pt x="121" y="70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1"/>
            <p:cNvSpPr/>
            <p:nvPr/>
          </p:nvSpPr>
          <p:spPr bwMode="auto">
            <a:xfrm>
              <a:off x="4296755" y="3852039"/>
              <a:ext cx="547106" cy="710674"/>
            </a:xfrm>
            <a:custGeom>
              <a:avLst/>
              <a:gdLst>
                <a:gd name="T0" fmla="*/ 198 w 205"/>
                <a:gd name="T1" fmla="*/ 17 h 267"/>
                <a:gd name="T2" fmla="*/ 205 w 205"/>
                <a:gd name="T3" fmla="*/ 10 h 267"/>
                <a:gd name="T4" fmla="*/ 205 w 205"/>
                <a:gd name="T5" fmla="*/ 8 h 267"/>
                <a:gd name="T6" fmla="*/ 198 w 205"/>
                <a:gd name="T7" fmla="*/ 0 h 267"/>
                <a:gd name="T8" fmla="*/ 8 w 205"/>
                <a:gd name="T9" fmla="*/ 0 h 267"/>
                <a:gd name="T10" fmla="*/ 0 w 205"/>
                <a:gd name="T11" fmla="*/ 8 h 267"/>
                <a:gd name="T12" fmla="*/ 0 w 205"/>
                <a:gd name="T13" fmla="*/ 10 h 267"/>
                <a:gd name="T14" fmla="*/ 8 w 205"/>
                <a:gd name="T15" fmla="*/ 17 h 267"/>
                <a:gd name="T16" fmla="*/ 12 w 205"/>
                <a:gd name="T17" fmla="*/ 17 h 267"/>
                <a:gd name="T18" fmla="*/ 12 w 205"/>
                <a:gd name="T19" fmla="*/ 75 h 267"/>
                <a:gd name="T20" fmla="*/ 18 w 205"/>
                <a:gd name="T21" fmla="*/ 68 h 267"/>
                <a:gd name="T22" fmla="*/ 18 w 205"/>
                <a:gd name="T23" fmla="*/ 67 h 267"/>
                <a:gd name="T24" fmla="*/ 20 w 205"/>
                <a:gd name="T25" fmla="*/ 66 h 267"/>
                <a:gd name="T26" fmla="*/ 20 w 205"/>
                <a:gd name="T27" fmla="*/ 17 h 267"/>
                <a:gd name="T28" fmla="*/ 185 w 205"/>
                <a:gd name="T29" fmla="*/ 17 h 267"/>
                <a:gd name="T30" fmla="*/ 185 w 205"/>
                <a:gd name="T31" fmla="*/ 141 h 267"/>
                <a:gd name="T32" fmla="*/ 20 w 205"/>
                <a:gd name="T33" fmla="*/ 141 h 267"/>
                <a:gd name="T34" fmla="*/ 20 w 205"/>
                <a:gd name="T35" fmla="*/ 107 h 267"/>
                <a:gd name="T36" fmla="*/ 13 w 205"/>
                <a:gd name="T37" fmla="*/ 114 h 267"/>
                <a:gd name="T38" fmla="*/ 12 w 205"/>
                <a:gd name="T39" fmla="*/ 114 h 267"/>
                <a:gd name="T40" fmla="*/ 12 w 205"/>
                <a:gd name="T41" fmla="*/ 141 h 267"/>
                <a:gd name="T42" fmla="*/ 8 w 205"/>
                <a:gd name="T43" fmla="*/ 141 h 267"/>
                <a:gd name="T44" fmla="*/ 0 w 205"/>
                <a:gd name="T45" fmla="*/ 149 h 267"/>
                <a:gd name="T46" fmla="*/ 0 w 205"/>
                <a:gd name="T47" fmla="*/ 151 h 267"/>
                <a:gd name="T48" fmla="*/ 8 w 205"/>
                <a:gd name="T49" fmla="*/ 158 h 267"/>
                <a:gd name="T50" fmla="*/ 96 w 205"/>
                <a:gd name="T51" fmla="*/ 158 h 267"/>
                <a:gd name="T52" fmla="*/ 96 w 205"/>
                <a:gd name="T53" fmla="*/ 208 h 267"/>
                <a:gd name="T54" fmla="*/ 95 w 205"/>
                <a:gd name="T55" fmla="*/ 209 h 267"/>
                <a:gd name="T56" fmla="*/ 49 w 205"/>
                <a:gd name="T57" fmla="*/ 255 h 267"/>
                <a:gd name="T58" fmla="*/ 49 w 205"/>
                <a:gd name="T59" fmla="*/ 262 h 267"/>
                <a:gd name="T60" fmla="*/ 52 w 205"/>
                <a:gd name="T61" fmla="*/ 265 h 267"/>
                <a:gd name="T62" fmla="*/ 59 w 205"/>
                <a:gd name="T63" fmla="*/ 265 h 267"/>
                <a:gd name="T64" fmla="*/ 95 w 205"/>
                <a:gd name="T65" fmla="*/ 228 h 267"/>
                <a:gd name="T66" fmla="*/ 96 w 205"/>
                <a:gd name="T67" fmla="*/ 227 h 267"/>
                <a:gd name="T68" fmla="*/ 96 w 205"/>
                <a:gd name="T69" fmla="*/ 253 h 267"/>
                <a:gd name="T70" fmla="*/ 101 w 205"/>
                <a:gd name="T71" fmla="*/ 258 h 267"/>
                <a:gd name="T72" fmla="*/ 105 w 205"/>
                <a:gd name="T73" fmla="*/ 258 h 267"/>
                <a:gd name="T74" fmla="*/ 110 w 205"/>
                <a:gd name="T75" fmla="*/ 253 h 267"/>
                <a:gd name="T76" fmla="*/ 110 w 205"/>
                <a:gd name="T77" fmla="*/ 229 h 267"/>
                <a:gd name="T78" fmla="*/ 145 w 205"/>
                <a:gd name="T79" fmla="*/ 265 h 267"/>
                <a:gd name="T80" fmla="*/ 152 w 205"/>
                <a:gd name="T81" fmla="*/ 265 h 267"/>
                <a:gd name="T82" fmla="*/ 155 w 205"/>
                <a:gd name="T83" fmla="*/ 262 h 267"/>
                <a:gd name="T84" fmla="*/ 155 w 205"/>
                <a:gd name="T85" fmla="*/ 255 h 267"/>
                <a:gd name="T86" fmla="*/ 110 w 205"/>
                <a:gd name="T87" fmla="*/ 210 h 267"/>
                <a:gd name="T88" fmla="*/ 110 w 205"/>
                <a:gd name="T89" fmla="*/ 158 h 267"/>
                <a:gd name="T90" fmla="*/ 198 w 205"/>
                <a:gd name="T91" fmla="*/ 158 h 267"/>
                <a:gd name="T92" fmla="*/ 205 w 205"/>
                <a:gd name="T93" fmla="*/ 151 h 267"/>
                <a:gd name="T94" fmla="*/ 205 w 205"/>
                <a:gd name="T95" fmla="*/ 149 h 267"/>
                <a:gd name="T96" fmla="*/ 198 w 205"/>
                <a:gd name="T97" fmla="*/ 141 h 267"/>
                <a:gd name="T98" fmla="*/ 194 w 205"/>
                <a:gd name="T99" fmla="*/ 141 h 267"/>
                <a:gd name="T100" fmla="*/ 194 w 205"/>
                <a:gd name="T101" fmla="*/ 17 h 267"/>
                <a:gd name="T102" fmla="*/ 198 w 205"/>
                <a:gd name="T103" fmla="*/ 1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5" h="267">
                  <a:moveTo>
                    <a:pt x="198" y="17"/>
                  </a:moveTo>
                  <a:cubicBezTo>
                    <a:pt x="202" y="17"/>
                    <a:pt x="205" y="14"/>
                    <a:pt x="205" y="10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5" y="4"/>
                    <a:pt x="202" y="0"/>
                    <a:pt x="19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4"/>
                    <a:pt x="4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5" y="71"/>
                    <a:pt x="17" y="69"/>
                    <a:pt x="18" y="68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9" y="67"/>
                    <a:pt x="20" y="66"/>
                    <a:pt x="20" y="6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5" y="141"/>
                    <a:pt x="185" y="141"/>
                    <a:pt x="185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17" y="110"/>
                    <a:pt x="15" y="112"/>
                    <a:pt x="13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4" y="141"/>
                    <a:pt x="0" y="145"/>
                    <a:pt x="0" y="14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5"/>
                    <a:pt x="4" y="158"/>
                    <a:pt x="8" y="158"/>
                  </a:cubicBezTo>
                  <a:cubicBezTo>
                    <a:pt x="96" y="158"/>
                    <a:pt x="96" y="158"/>
                    <a:pt x="96" y="158"/>
                  </a:cubicBezTo>
                  <a:cubicBezTo>
                    <a:pt x="96" y="208"/>
                    <a:pt x="96" y="208"/>
                    <a:pt x="96" y="208"/>
                  </a:cubicBezTo>
                  <a:cubicBezTo>
                    <a:pt x="96" y="208"/>
                    <a:pt x="96" y="208"/>
                    <a:pt x="95" y="209"/>
                  </a:cubicBezTo>
                  <a:cubicBezTo>
                    <a:pt x="49" y="255"/>
                    <a:pt x="49" y="255"/>
                    <a:pt x="49" y="255"/>
                  </a:cubicBezTo>
                  <a:cubicBezTo>
                    <a:pt x="47" y="257"/>
                    <a:pt x="47" y="260"/>
                    <a:pt x="49" y="262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4" y="267"/>
                    <a:pt x="57" y="267"/>
                    <a:pt x="59" y="265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96" y="228"/>
                    <a:pt x="96" y="227"/>
                    <a:pt x="96" y="227"/>
                  </a:cubicBezTo>
                  <a:cubicBezTo>
                    <a:pt x="96" y="253"/>
                    <a:pt x="96" y="253"/>
                    <a:pt x="96" y="253"/>
                  </a:cubicBezTo>
                  <a:cubicBezTo>
                    <a:pt x="96" y="256"/>
                    <a:pt x="98" y="258"/>
                    <a:pt x="101" y="258"/>
                  </a:cubicBezTo>
                  <a:cubicBezTo>
                    <a:pt x="105" y="258"/>
                    <a:pt x="105" y="258"/>
                    <a:pt x="105" y="258"/>
                  </a:cubicBezTo>
                  <a:cubicBezTo>
                    <a:pt x="108" y="258"/>
                    <a:pt x="110" y="256"/>
                    <a:pt x="110" y="253"/>
                  </a:cubicBezTo>
                  <a:cubicBezTo>
                    <a:pt x="110" y="229"/>
                    <a:pt x="110" y="229"/>
                    <a:pt x="110" y="229"/>
                  </a:cubicBezTo>
                  <a:cubicBezTo>
                    <a:pt x="145" y="265"/>
                    <a:pt x="145" y="265"/>
                    <a:pt x="145" y="265"/>
                  </a:cubicBezTo>
                  <a:cubicBezTo>
                    <a:pt x="147" y="267"/>
                    <a:pt x="150" y="267"/>
                    <a:pt x="152" y="265"/>
                  </a:cubicBezTo>
                  <a:cubicBezTo>
                    <a:pt x="155" y="262"/>
                    <a:pt x="155" y="262"/>
                    <a:pt x="155" y="262"/>
                  </a:cubicBezTo>
                  <a:cubicBezTo>
                    <a:pt x="157" y="260"/>
                    <a:pt x="157" y="257"/>
                    <a:pt x="155" y="255"/>
                  </a:cubicBezTo>
                  <a:cubicBezTo>
                    <a:pt x="110" y="210"/>
                    <a:pt x="110" y="210"/>
                    <a:pt x="110" y="210"/>
                  </a:cubicBezTo>
                  <a:cubicBezTo>
                    <a:pt x="110" y="158"/>
                    <a:pt x="110" y="158"/>
                    <a:pt x="110" y="158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202" y="158"/>
                    <a:pt x="205" y="155"/>
                    <a:pt x="205" y="151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45"/>
                    <a:pt x="202" y="141"/>
                    <a:pt x="198" y="141"/>
                  </a:cubicBezTo>
                  <a:cubicBezTo>
                    <a:pt x="194" y="141"/>
                    <a:pt x="194" y="141"/>
                    <a:pt x="194" y="141"/>
                  </a:cubicBezTo>
                  <a:cubicBezTo>
                    <a:pt x="194" y="17"/>
                    <a:pt x="194" y="17"/>
                    <a:pt x="194" y="17"/>
                  </a:cubicBezTo>
                  <a:lnTo>
                    <a:pt x="198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2"/>
            <p:cNvSpPr/>
            <p:nvPr/>
          </p:nvSpPr>
          <p:spPr bwMode="auto">
            <a:xfrm>
              <a:off x="4438890" y="4147589"/>
              <a:ext cx="39482" cy="29329"/>
            </a:xfrm>
            <a:custGeom>
              <a:avLst/>
              <a:gdLst>
                <a:gd name="T0" fmla="*/ 15 w 15"/>
                <a:gd name="T1" fmla="*/ 10 h 11"/>
                <a:gd name="T2" fmla="*/ 15 w 15"/>
                <a:gd name="T3" fmla="*/ 0 h 11"/>
                <a:gd name="T4" fmla="*/ 0 w 15"/>
                <a:gd name="T5" fmla="*/ 11 h 11"/>
                <a:gd name="T6" fmla="*/ 14 w 15"/>
                <a:gd name="T7" fmla="*/ 11 h 11"/>
                <a:gd name="T8" fmla="*/ 15 w 15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15" y="1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0" y="11"/>
                    <a:pt x="0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5" y="11"/>
                    <a:pt x="1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3"/>
            <p:cNvSpPr/>
            <p:nvPr/>
          </p:nvSpPr>
          <p:spPr bwMode="auto">
            <a:xfrm>
              <a:off x="4491908" y="4104723"/>
              <a:ext cx="42866" cy="72195"/>
            </a:xfrm>
            <a:custGeom>
              <a:avLst/>
              <a:gdLst>
                <a:gd name="T0" fmla="*/ 14 w 16"/>
                <a:gd name="T1" fmla="*/ 27 h 27"/>
                <a:gd name="T2" fmla="*/ 16 w 16"/>
                <a:gd name="T3" fmla="*/ 26 h 27"/>
                <a:gd name="T4" fmla="*/ 16 w 16"/>
                <a:gd name="T5" fmla="*/ 0 h 27"/>
                <a:gd name="T6" fmla="*/ 0 w 16"/>
                <a:gd name="T7" fmla="*/ 12 h 27"/>
                <a:gd name="T8" fmla="*/ 0 w 16"/>
                <a:gd name="T9" fmla="*/ 13 h 27"/>
                <a:gd name="T10" fmla="*/ 0 w 16"/>
                <a:gd name="T11" fmla="*/ 26 h 27"/>
                <a:gd name="T12" fmla="*/ 1 w 16"/>
                <a:gd name="T13" fmla="*/ 27 h 27"/>
                <a:gd name="T14" fmla="*/ 14 w 16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7">
                  <a:moveTo>
                    <a:pt x="14" y="27"/>
                  </a:moveTo>
                  <a:cubicBezTo>
                    <a:pt x="15" y="27"/>
                    <a:pt x="16" y="27"/>
                    <a:pt x="16" y="2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1" y="27"/>
                  </a:cubicBezTo>
                  <a:lnTo>
                    <a:pt x="1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4"/>
            <p:cNvSpPr/>
            <p:nvPr/>
          </p:nvSpPr>
          <p:spPr bwMode="auto">
            <a:xfrm>
              <a:off x="4547183" y="4073138"/>
              <a:ext cx="42866" cy="103781"/>
            </a:xfrm>
            <a:custGeom>
              <a:avLst/>
              <a:gdLst>
                <a:gd name="T0" fmla="*/ 14 w 16"/>
                <a:gd name="T1" fmla="*/ 39 h 39"/>
                <a:gd name="T2" fmla="*/ 16 w 16"/>
                <a:gd name="T3" fmla="*/ 38 h 39"/>
                <a:gd name="T4" fmla="*/ 16 w 16"/>
                <a:gd name="T5" fmla="*/ 4 h 39"/>
                <a:gd name="T6" fmla="*/ 11 w 16"/>
                <a:gd name="T7" fmla="*/ 0 h 39"/>
                <a:gd name="T8" fmla="*/ 5 w 16"/>
                <a:gd name="T9" fmla="*/ 5 h 39"/>
                <a:gd name="T10" fmla="*/ 0 w 16"/>
                <a:gd name="T11" fmla="*/ 9 h 39"/>
                <a:gd name="T12" fmla="*/ 0 w 16"/>
                <a:gd name="T13" fmla="*/ 38 h 39"/>
                <a:gd name="T14" fmla="*/ 1 w 16"/>
                <a:gd name="T15" fmla="*/ 39 h 39"/>
                <a:gd name="T16" fmla="*/ 14 w 16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9">
                  <a:moveTo>
                    <a:pt x="14" y="39"/>
                  </a:moveTo>
                  <a:cubicBezTo>
                    <a:pt x="15" y="39"/>
                    <a:pt x="16" y="39"/>
                    <a:pt x="16" y="38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1" y="39"/>
                  </a:cubicBezTo>
                  <a:lnTo>
                    <a:pt x="14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5"/>
            <p:cNvSpPr/>
            <p:nvPr/>
          </p:nvSpPr>
          <p:spPr bwMode="auto">
            <a:xfrm>
              <a:off x="4601329" y="4088930"/>
              <a:ext cx="41738" cy="87988"/>
            </a:xfrm>
            <a:custGeom>
              <a:avLst/>
              <a:gdLst>
                <a:gd name="T0" fmla="*/ 15 w 16"/>
                <a:gd name="T1" fmla="*/ 33 h 33"/>
                <a:gd name="T2" fmla="*/ 16 w 16"/>
                <a:gd name="T3" fmla="*/ 32 h 33"/>
                <a:gd name="T4" fmla="*/ 16 w 16"/>
                <a:gd name="T5" fmla="*/ 0 h 33"/>
                <a:gd name="T6" fmla="*/ 10 w 16"/>
                <a:gd name="T7" fmla="*/ 5 h 33"/>
                <a:gd name="T8" fmla="*/ 8 w 16"/>
                <a:gd name="T9" fmla="*/ 6 h 33"/>
                <a:gd name="T10" fmla="*/ 3 w 16"/>
                <a:gd name="T11" fmla="*/ 6 h 33"/>
                <a:gd name="T12" fmla="*/ 2 w 16"/>
                <a:gd name="T13" fmla="*/ 5 h 33"/>
                <a:gd name="T14" fmla="*/ 0 w 16"/>
                <a:gd name="T15" fmla="*/ 3 h 33"/>
                <a:gd name="T16" fmla="*/ 0 w 16"/>
                <a:gd name="T17" fmla="*/ 32 h 33"/>
                <a:gd name="T18" fmla="*/ 2 w 16"/>
                <a:gd name="T19" fmla="*/ 33 h 33"/>
                <a:gd name="T20" fmla="*/ 15 w 16"/>
                <a:gd name="T2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33">
                  <a:moveTo>
                    <a:pt x="15" y="33"/>
                  </a:moveTo>
                  <a:cubicBezTo>
                    <a:pt x="16" y="33"/>
                    <a:pt x="16" y="33"/>
                    <a:pt x="16" y="3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4" y="7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3"/>
                    <a:pt x="2" y="33"/>
                  </a:cubicBezTo>
                  <a:lnTo>
                    <a:pt x="15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6"/>
            <p:cNvSpPr/>
            <p:nvPr/>
          </p:nvSpPr>
          <p:spPr bwMode="auto">
            <a:xfrm>
              <a:off x="4656604" y="4043808"/>
              <a:ext cx="42866" cy="133110"/>
            </a:xfrm>
            <a:custGeom>
              <a:avLst/>
              <a:gdLst>
                <a:gd name="T0" fmla="*/ 15 w 16"/>
                <a:gd name="T1" fmla="*/ 50 h 50"/>
                <a:gd name="T2" fmla="*/ 16 w 16"/>
                <a:gd name="T3" fmla="*/ 49 h 50"/>
                <a:gd name="T4" fmla="*/ 16 w 16"/>
                <a:gd name="T5" fmla="*/ 0 h 50"/>
                <a:gd name="T6" fmla="*/ 7 w 16"/>
                <a:gd name="T7" fmla="*/ 8 h 50"/>
                <a:gd name="T8" fmla="*/ 0 w 16"/>
                <a:gd name="T9" fmla="*/ 13 h 50"/>
                <a:gd name="T10" fmla="*/ 0 w 16"/>
                <a:gd name="T11" fmla="*/ 49 h 50"/>
                <a:gd name="T12" fmla="*/ 1 w 16"/>
                <a:gd name="T13" fmla="*/ 50 h 50"/>
                <a:gd name="T14" fmla="*/ 15 w 16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50">
                  <a:moveTo>
                    <a:pt x="15" y="50"/>
                  </a:moveTo>
                  <a:cubicBezTo>
                    <a:pt x="16" y="50"/>
                    <a:pt x="16" y="50"/>
                    <a:pt x="16" y="4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1" y="50"/>
                    <a:pt x="1" y="50"/>
                  </a:cubicBezTo>
                  <a:lnTo>
                    <a:pt x="15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7"/>
            <p:cNvSpPr/>
            <p:nvPr/>
          </p:nvSpPr>
          <p:spPr bwMode="auto">
            <a:xfrm>
              <a:off x="4406176" y="3973869"/>
              <a:ext cx="330520" cy="195153"/>
            </a:xfrm>
            <a:custGeom>
              <a:avLst/>
              <a:gdLst>
                <a:gd name="T0" fmla="*/ 124 w 124"/>
                <a:gd name="T1" fmla="*/ 5 h 73"/>
                <a:gd name="T2" fmla="*/ 123 w 124"/>
                <a:gd name="T3" fmla="*/ 2 h 73"/>
                <a:gd name="T4" fmla="*/ 120 w 124"/>
                <a:gd name="T5" fmla="*/ 0 h 73"/>
                <a:gd name="T6" fmla="*/ 115 w 124"/>
                <a:gd name="T7" fmla="*/ 1 h 73"/>
                <a:gd name="T8" fmla="*/ 101 w 124"/>
                <a:gd name="T9" fmla="*/ 1 h 73"/>
                <a:gd name="T10" fmla="*/ 99 w 124"/>
                <a:gd name="T11" fmla="*/ 1 h 73"/>
                <a:gd name="T12" fmla="*/ 99 w 124"/>
                <a:gd name="T13" fmla="*/ 1 h 73"/>
                <a:gd name="T14" fmla="*/ 96 w 124"/>
                <a:gd name="T15" fmla="*/ 5 h 73"/>
                <a:gd name="T16" fmla="*/ 99 w 124"/>
                <a:gd name="T17" fmla="*/ 9 h 73"/>
                <a:gd name="T18" fmla="*/ 101 w 124"/>
                <a:gd name="T19" fmla="*/ 9 h 73"/>
                <a:gd name="T20" fmla="*/ 106 w 124"/>
                <a:gd name="T21" fmla="*/ 9 h 73"/>
                <a:gd name="T22" fmla="*/ 108 w 124"/>
                <a:gd name="T23" fmla="*/ 9 h 73"/>
                <a:gd name="T24" fmla="*/ 104 w 124"/>
                <a:gd name="T25" fmla="*/ 13 h 73"/>
                <a:gd name="T26" fmla="*/ 95 w 124"/>
                <a:gd name="T27" fmla="*/ 20 h 73"/>
                <a:gd name="T28" fmla="*/ 90 w 124"/>
                <a:gd name="T29" fmla="*/ 24 h 73"/>
                <a:gd name="T30" fmla="*/ 84 w 124"/>
                <a:gd name="T31" fmla="*/ 29 h 73"/>
                <a:gd name="T32" fmla="*/ 80 w 124"/>
                <a:gd name="T33" fmla="*/ 32 h 73"/>
                <a:gd name="T34" fmla="*/ 75 w 124"/>
                <a:gd name="T35" fmla="*/ 28 h 73"/>
                <a:gd name="T36" fmla="*/ 74 w 124"/>
                <a:gd name="T37" fmla="*/ 26 h 73"/>
                <a:gd name="T38" fmla="*/ 69 w 124"/>
                <a:gd name="T39" fmla="*/ 21 h 73"/>
                <a:gd name="T40" fmla="*/ 68 w 124"/>
                <a:gd name="T41" fmla="*/ 20 h 73"/>
                <a:gd name="T42" fmla="*/ 62 w 124"/>
                <a:gd name="T43" fmla="*/ 20 h 73"/>
                <a:gd name="T44" fmla="*/ 58 w 124"/>
                <a:gd name="T45" fmla="*/ 24 h 73"/>
                <a:gd name="T46" fmla="*/ 52 w 124"/>
                <a:gd name="T47" fmla="*/ 27 h 73"/>
                <a:gd name="T48" fmla="*/ 49 w 124"/>
                <a:gd name="T49" fmla="*/ 30 h 73"/>
                <a:gd name="T50" fmla="*/ 48 w 124"/>
                <a:gd name="T51" fmla="*/ 31 h 73"/>
                <a:gd name="T52" fmla="*/ 31 w 124"/>
                <a:gd name="T53" fmla="*/ 43 h 73"/>
                <a:gd name="T54" fmla="*/ 31 w 124"/>
                <a:gd name="T55" fmla="*/ 43 h 73"/>
                <a:gd name="T56" fmla="*/ 26 w 124"/>
                <a:gd name="T57" fmla="*/ 47 h 73"/>
                <a:gd name="T58" fmla="*/ 5 w 124"/>
                <a:gd name="T59" fmla="*/ 63 h 73"/>
                <a:gd name="T60" fmla="*/ 3 w 124"/>
                <a:gd name="T61" fmla="*/ 65 h 73"/>
                <a:gd name="T62" fmla="*/ 2 w 124"/>
                <a:gd name="T63" fmla="*/ 71 h 73"/>
                <a:gd name="T64" fmla="*/ 6 w 124"/>
                <a:gd name="T65" fmla="*/ 72 h 73"/>
                <a:gd name="T66" fmla="*/ 8 w 124"/>
                <a:gd name="T67" fmla="*/ 72 h 73"/>
                <a:gd name="T68" fmla="*/ 26 w 124"/>
                <a:gd name="T69" fmla="*/ 58 h 73"/>
                <a:gd name="T70" fmla="*/ 31 w 124"/>
                <a:gd name="T71" fmla="*/ 54 h 73"/>
                <a:gd name="T72" fmla="*/ 31 w 124"/>
                <a:gd name="T73" fmla="*/ 54 h 73"/>
                <a:gd name="T74" fmla="*/ 48 w 124"/>
                <a:gd name="T75" fmla="*/ 42 h 73"/>
                <a:gd name="T76" fmla="*/ 49 w 124"/>
                <a:gd name="T77" fmla="*/ 40 h 73"/>
                <a:gd name="T78" fmla="*/ 52 w 124"/>
                <a:gd name="T79" fmla="*/ 38 h 73"/>
                <a:gd name="T80" fmla="*/ 58 w 124"/>
                <a:gd name="T81" fmla="*/ 34 h 73"/>
                <a:gd name="T82" fmla="*/ 64 w 124"/>
                <a:gd name="T83" fmla="*/ 29 h 73"/>
                <a:gd name="T84" fmla="*/ 69 w 124"/>
                <a:gd name="T85" fmla="*/ 34 h 73"/>
                <a:gd name="T86" fmla="*/ 74 w 124"/>
                <a:gd name="T87" fmla="*/ 39 h 73"/>
                <a:gd name="T88" fmla="*/ 75 w 124"/>
                <a:gd name="T89" fmla="*/ 40 h 73"/>
                <a:gd name="T90" fmla="*/ 76 w 124"/>
                <a:gd name="T91" fmla="*/ 41 h 73"/>
                <a:gd name="T92" fmla="*/ 82 w 124"/>
                <a:gd name="T93" fmla="*/ 41 h 73"/>
                <a:gd name="T94" fmla="*/ 84 w 124"/>
                <a:gd name="T95" fmla="*/ 40 h 73"/>
                <a:gd name="T96" fmla="*/ 90 w 124"/>
                <a:gd name="T97" fmla="*/ 35 h 73"/>
                <a:gd name="T98" fmla="*/ 95 w 124"/>
                <a:gd name="T99" fmla="*/ 31 h 73"/>
                <a:gd name="T100" fmla="*/ 101 w 124"/>
                <a:gd name="T101" fmla="*/ 26 h 73"/>
                <a:gd name="T102" fmla="*/ 115 w 124"/>
                <a:gd name="T103" fmla="*/ 14 h 73"/>
                <a:gd name="T104" fmla="*/ 116 w 124"/>
                <a:gd name="T105" fmla="*/ 14 h 73"/>
                <a:gd name="T106" fmla="*/ 116 w 124"/>
                <a:gd name="T107" fmla="*/ 23 h 73"/>
                <a:gd name="T108" fmla="*/ 120 w 124"/>
                <a:gd name="T109" fmla="*/ 28 h 73"/>
                <a:gd name="T110" fmla="*/ 124 w 124"/>
                <a:gd name="T111" fmla="*/ 23 h 73"/>
                <a:gd name="T112" fmla="*/ 124 w 124"/>
                <a:gd name="T113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" h="73">
                  <a:moveTo>
                    <a:pt x="124" y="5"/>
                  </a:moveTo>
                  <a:cubicBezTo>
                    <a:pt x="124" y="4"/>
                    <a:pt x="124" y="3"/>
                    <a:pt x="123" y="2"/>
                  </a:cubicBezTo>
                  <a:cubicBezTo>
                    <a:pt x="122" y="1"/>
                    <a:pt x="121" y="0"/>
                    <a:pt x="120" y="0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0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7" y="2"/>
                    <a:pt x="96" y="3"/>
                    <a:pt x="96" y="5"/>
                  </a:cubicBezTo>
                  <a:cubicBezTo>
                    <a:pt x="96" y="7"/>
                    <a:pt x="97" y="8"/>
                    <a:pt x="99" y="9"/>
                  </a:cubicBezTo>
                  <a:cubicBezTo>
                    <a:pt x="99" y="9"/>
                    <a:pt x="100" y="9"/>
                    <a:pt x="101" y="9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6" y="19"/>
                    <a:pt x="64" y="19"/>
                    <a:pt x="62" y="20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1" y="66"/>
                    <a:pt x="0" y="69"/>
                    <a:pt x="2" y="71"/>
                  </a:cubicBezTo>
                  <a:cubicBezTo>
                    <a:pt x="3" y="72"/>
                    <a:pt x="5" y="73"/>
                    <a:pt x="6" y="72"/>
                  </a:cubicBezTo>
                  <a:cubicBezTo>
                    <a:pt x="7" y="72"/>
                    <a:pt x="7" y="72"/>
                    <a:pt x="8" y="72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8" y="43"/>
                    <a:pt x="80" y="43"/>
                    <a:pt x="82" y="41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6" y="23"/>
                    <a:pt x="116" y="23"/>
                    <a:pt x="116" y="23"/>
                  </a:cubicBezTo>
                  <a:cubicBezTo>
                    <a:pt x="116" y="26"/>
                    <a:pt x="118" y="28"/>
                    <a:pt x="120" y="28"/>
                  </a:cubicBezTo>
                  <a:cubicBezTo>
                    <a:pt x="123" y="28"/>
                    <a:pt x="124" y="26"/>
                    <a:pt x="124" y="23"/>
                  </a:cubicBezTo>
                  <a:lnTo>
                    <a:pt x="12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3736340" y="1873885"/>
            <a:ext cx="440690" cy="38354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/>
            <a:r>
              <a:rPr lang="en-US" altLang="zh-CN" sz="2000" dirty="0" smtClean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01</a:t>
            </a:r>
            <a:endParaRPr lang="zh-CN" altLang="en-US" sz="2000" dirty="0">
              <a:ln w="6350">
                <a:noFill/>
              </a:ln>
              <a:solidFill>
                <a:schemeClr val="bg1"/>
              </a:solidFill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018848" y="1874182"/>
            <a:ext cx="446405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 smtClean="0">
                <a:ln w="6350">
                  <a:noFill/>
                </a:ln>
                <a:solidFill>
                  <a:srgbClr val="EA5514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02</a:t>
            </a:r>
          </a:p>
        </p:txBody>
      </p:sp>
      <p:sp>
        <p:nvSpPr>
          <p:cNvPr id="57" name="矩形 56"/>
          <p:cNvSpPr/>
          <p:nvPr/>
        </p:nvSpPr>
        <p:spPr>
          <a:xfrm>
            <a:off x="3759641" y="2925920"/>
            <a:ext cx="345440" cy="275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000" dirty="0" smtClean="0">
                <a:ln w="6350">
                  <a:noFill/>
                </a:ln>
                <a:solidFill>
                  <a:srgbClr val="EA5514"/>
                </a:solidFill>
                <a:latin typeface="Impact" panose="020B0806030902050204" pitchFamily="34" charset="0"/>
                <a:ea typeface="Microsoft YaHei" panose="020B0503020204020204" pitchFamily="34" charset="-122"/>
                <a:sym typeface="+mn-ea"/>
              </a:rPr>
              <a:t>03</a:t>
            </a:r>
          </a:p>
        </p:txBody>
      </p:sp>
      <p:sp>
        <p:nvSpPr>
          <p:cNvPr id="61" name="矩形 60"/>
          <p:cNvSpPr/>
          <p:nvPr/>
        </p:nvSpPr>
        <p:spPr>
          <a:xfrm>
            <a:off x="4995352" y="2925920"/>
            <a:ext cx="44577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 smtClean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04</a:t>
            </a:r>
            <a:endParaRPr lang="zh-CN" altLang="en-US" sz="1200" dirty="0">
              <a:ln w="6350">
                <a:noFill/>
              </a:ln>
              <a:solidFill>
                <a:schemeClr val="bg1"/>
              </a:solidFill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63" name="Rectangle 66"/>
          <p:cNvSpPr>
            <a:spLocks noChangeArrowheads="1"/>
          </p:cNvSpPr>
          <p:nvPr/>
        </p:nvSpPr>
        <p:spPr bwMode="auto">
          <a:xfrm>
            <a:off x="6025515" y="1677035"/>
            <a:ext cx="2863215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zh-CN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«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достаем из своего собственного багажа» наиболее актуальные и интересные приемы, методы</a:t>
            </a:r>
          </a:p>
        </p:txBody>
      </p:sp>
      <p:sp>
        <p:nvSpPr>
          <p:cNvPr id="64" name="圆角矩形 63"/>
          <p:cNvSpPr/>
          <p:nvPr/>
        </p:nvSpPr>
        <p:spPr>
          <a:xfrm>
            <a:off x="6227549" y="1346820"/>
            <a:ext cx="1052375" cy="246226"/>
          </a:xfrm>
          <a:prstGeom prst="roundRect">
            <a:avLst>
              <a:gd name="adj" fmla="val 50000"/>
            </a:avLst>
          </a:prstGeom>
          <a:solidFill>
            <a:srgbClr val="FCFBF7"/>
          </a:solidFill>
          <a:ln w="6350">
            <a:solidFill>
              <a:srgbClr val="EA55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zh-CN" sz="1600" dirty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02</a:t>
            </a:r>
          </a:p>
        </p:txBody>
      </p:sp>
      <p:sp>
        <p:nvSpPr>
          <p:cNvPr id="65" name="Rectangle 66"/>
          <p:cNvSpPr>
            <a:spLocks noChangeArrowheads="1"/>
          </p:cNvSpPr>
          <p:nvPr/>
        </p:nvSpPr>
        <p:spPr bwMode="auto">
          <a:xfrm>
            <a:off x="6227445" y="3404235"/>
            <a:ext cx="2498090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/>
          <a:p>
            <a:pPr lvl="0" algn="r" fontAlgn="base">
              <a:buClrTx/>
              <a:buSzTx/>
              <a:buFontTx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выбираем форму и тип занятия</a:t>
            </a:r>
          </a:p>
        </p:txBody>
      </p:sp>
      <p:sp>
        <p:nvSpPr>
          <p:cNvPr id="66" name="圆角矩形 65"/>
          <p:cNvSpPr/>
          <p:nvPr/>
        </p:nvSpPr>
        <p:spPr>
          <a:xfrm>
            <a:off x="6228184" y="2931780"/>
            <a:ext cx="1052375" cy="246226"/>
          </a:xfrm>
          <a:prstGeom prst="roundRect">
            <a:avLst>
              <a:gd name="adj" fmla="val 50000"/>
            </a:avLst>
          </a:prstGeom>
          <a:solidFill>
            <a:srgbClr val="EA5514"/>
          </a:solidFill>
          <a:ln w="6350">
            <a:solidFill>
              <a:srgbClr val="FCF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zh-CN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  <a:sym typeface="+mn-ea"/>
              </a:rPr>
              <a:t>04</a:t>
            </a:r>
            <a:endParaRPr lang="zh-CN" altLang="en-US" dirty="0">
              <a:ln w="6350">
                <a:noFill/>
              </a:ln>
              <a:solidFill>
                <a:schemeClr val="bg1"/>
              </a:solidFill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67" name="Rectangle 66"/>
          <p:cNvSpPr>
            <a:spLocks noChangeArrowheads="1"/>
          </p:cNvSpPr>
          <p:nvPr/>
        </p:nvSpPr>
        <p:spPr bwMode="auto">
          <a:xfrm>
            <a:off x="228600" y="1677035"/>
            <a:ext cx="2600960" cy="738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анализ</a:t>
            </a:r>
            <a:r>
              <a:rPr lang="ru-RU" altLang="zh-CN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ируем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 новинк</a:t>
            </a:r>
            <a:r>
              <a:rPr lang="ru-RU" altLang="zh-CN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и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 педагогики, дидактики, методики</a:t>
            </a:r>
          </a:p>
        </p:txBody>
      </p:sp>
      <p:sp>
        <p:nvSpPr>
          <p:cNvPr id="68" name="圆角矩形 67"/>
          <p:cNvSpPr/>
          <p:nvPr/>
        </p:nvSpPr>
        <p:spPr>
          <a:xfrm>
            <a:off x="1811971" y="1346820"/>
            <a:ext cx="1052375" cy="246226"/>
          </a:xfrm>
          <a:prstGeom prst="roundRect">
            <a:avLst>
              <a:gd name="adj" fmla="val 50000"/>
            </a:avLst>
          </a:prstGeom>
          <a:solidFill>
            <a:srgbClr val="EA5514"/>
          </a:solidFill>
          <a:ln w="6350">
            <a:solidFill>
              <a:srgbClr val="FCF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zh-CN" sz="16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01</a:t>
            </a:r>
          </a:p>
        </p:txBody>
      </p:sp>
      <p:sp>
        <p:nvSpPr>
          <p:cNvPr id="69" name="Rectangle 66"/>
          <p:cNvSpPr>
            <a:spLocks noChangeArrowheads="1"/>
          </p:cNvSpPr>
          <p:nvPr/>
        </p:nvSpPr>
        <p:spPr bwMode="auto">
          <a:xfrm>
            <a:off x="525145" y="3371215"/>
            <a:ext cx="2393950" cy="738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определяемся с категорией обучающихся (возраст, количество)</a:t>
            </a:r>
          </a:p>
        </p:txBody>
      </p:sp>
      <p:sp>
        <p:nvSpPr>
          <p:cNvPr id="70" name="圆角矩形 69"/>
          <p:cNvSpPr/>
          <p:nvPr/>
        </p:nvSpPr>
        <p:spPr>
          <a:xfrm>
            <a:off x="1817686" y="2926065"/>
            <a:ext cx="1052375" cy="246226"/>
          </a:xfrm>
          <a:prstGeom prst="roundRect">
            <a:avLst>
              <a:gd name="adj" fmla="val 50000"/>
            </a:avLst>
          </a:prstGeom>
          <a:solidFill>
            <a:srgbClr val="FCFBF7"/>
          </a:solidFill>
          <a:ln w="6350">
            <a:solidFill>
              <a:srgbClr val="EA55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zh-CN" dirty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Microsoft YaHei" panose="020B0503020204020204" pitchFamily="34" charset="-122"/>
                <a:sym typeface="+mn-ea"/>
              </a:rPr>
              <a:t>03</a:t>
            </a:r>
            <a:endParaRPr lang="zh-CN" altLang="en-US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45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0</a:t>
            </a:r>
            <a:r>
              <a:rPr kumimoji="0" lang="ru-RU" altLang="en-US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4</a:t>
            </a:r>
          </a:p>
        </p:txBody>
      </p:sp>
      <p:sp>
        <p:nvSpPr>
          <p:cNvPr id="51" name="Rectangle 39"/>
          <p:cNvSpPr>
            <a:spLocks noChangeArrowheads="1"/>
          </p:cNvSpPr>
          <p:nvPr/>
        </p:nvSpPr>
        <p:spPr bwMode="auto">
          <a:xfrm>
            <a:off x="915670" y="343535"/>
            <a:ext cx="7277735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Подготовка к 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у</a:t>
            </a: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чебному занятию: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  <p:bldLst>
      <p:bldP spid="43" grpId="0"/>
      <p:bldP spid="55" grpId="0"/>
      <p:bldP spid="57" grpId="0"/>
      <p:bldP spid="61" grpId="0"/>
      <p:bldP spid="63" grpId="0"/>
      <p:bldP spid="64" grpId="0" animBg="1"/>
      <p:bldP spid="65" grpId="0"/>
      <p:bldP spid="66" grpId="0" animBg="1"/>
      <p:bldP spid="67" grpId="0"/>
      <p:bldP spid="68" grpId="0" animBg="1"/>
      <p:bldP spid="69" grpId="0"/>
      <p:bldP spid="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2"/>
          <p:cNvSpPr>
            <a:spLocks noChangeArrowheads="1"/>
          </p:cNvSpPr>
          <p:nvPr/>
        </p:nvSpPr>
        <p:spPr bwMode="auto">
          <a:xfrm>
            <a:off x="1076960" y="356235"/>
            <a:ext cx="7219950" cy="4505960"/>
          </a:xfrm>
          <a:prstGeom prst="rect">
            <a:avLst/>
          </a:prstGeom>
          <a:solidFill>
            <a:srgbClr val="EA5514"/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1600" b="1">
              <a:ln w="6350">
                <a:noFill/>
              </a:ln>
              <a:solidFill>
                <a:prstClr val="white"/>
              </a:solidFill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16" name="Rectangle 74"/>
          <p:cNvSpPr>
            <a:spLocks noChangeArrowheads="1"/>
          </p:cNvSpPr>
          <p:nvPr/>
        </p:nvSpPr>
        <p:spPr bwMode="auto">
          <a:xfrm>
            <a:off x="1764030" y="915035"/>
            <a:ext cx="5806440" cy="208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ru-RU" sz="20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Типы занятий:</a:t>
            </a:r>
            <a:r>
              <a:rPr lang="ru-RU" sz="20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комбинированное, интегрированное, с элементами практики, исследования, проектной деятельности, дистанционные…</a:t>
            </a:r>
          </a:p>
          <a:p>
            <a:pPr algn="l">
              <a:buFont typeface="Arial" panose="020B0604020202020204" pitchFamily="34" charset="0"/>
              <a:buNone/>
            </a:pPr>
            <a:endParaRPr lang="ru-RU" sz="2000" dirty="0" smtClean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l">
              <a:buFont typeface="Arial" panose="020B0604020202020204" pitchFamily="34" charset="0"/>
              <a:buNone/>
            </a:pPr>
            <a:r>
              <a:rPr lang="ru-RU" sz="20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Формы занятий: </a:t>
            </a:r>
            <a:r>
              <a:rPr lang="ru-RU" sz="20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групповое, индивидуальное, экскурсия, игра, разработка проекта, проблемная лекция…</a:t>
            </a:r>
          </a:p>
        </p:txBody>
      </p:sp>
      <p:sp>
        <p:nvSpPr>
          <p:cNvPr id="22" name="Freeform 80"/>
          <p:cNvSpPr>
            <a:spLocks noEditPoints="1"/>
          </p:cNvSpPr>
          <p:nvPr/>
        </p:nvSpPr>
        <p:spPr bwMode="auto">
          <a:xfrm flipH="1">
            <a:off x="1077595" y="560070"/>
            <a:ext cx="7218680" cy="4302125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15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SimSun" panose="02010600030101010101" pitchFamily="2" charset="-122"/>
            </a:endParaRPr>
          </a:p>
        </p:txBody>
      </p:sp>
      <p:sp>
        <p:nvSpPr>
          <p:cNvPr id="19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0</a:t>
            </a:r>
            <a:r>
              <a:rPr kumimoji="0" lang="ru-RU" altLang="en-US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5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  <p:bldLst>
      <p:bldP spid="4" grpId="0" bldLvl="0" animBg="1"/>
      <p:bldP spid="16" grpId="0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995627" y="1437092"/>
            <a:ext cx="3223366" cy="3000166"/>
            <a:chOff x="974092" y="1272064"/>
            <a:chExt cx="3736975" cy="3478213"/>
          </a:xfrm>
          <a:solidFill>
            <a:srgbClr val="EAEAEA">
              <a:alpha val="50000"/>
            </a:srgbClr>
          </a:solidFill>
        </p:grpSpPr>
        <p:sp>
          <p:nvSpPr>
            <p:cNvPr id="30" name="Freeform 6"/>
            <p:cNvSpPr>
              <a:spLocks noEditPoints="1"/>
            </p:cNvSpPr>
            <p:nvPr/>
          </p:nvSpPr>
          <p:spPr bwMode="auto">
            <a:xfrm>
              <a:off x="2077405" y="1719739"/>
              <a:ext cx="1001713" cy="658813"/>
            </a:xfrm>
            <a:custGeom>
              <a:avLst/>
              <a:gdLst>
                <a:gd name="T0" fmla="*/ 16 w 336"/>
                <a:gd name="T1" fmla="*/ 49 h 221"/>
                <a:gd name="T2" fmla="*/ 87 w 336"/>
                <a:gd name="T3" fmla="*/ 0 h 221"/>
                <a:gd name="T4" fmla="*/ 173 w 336"/>
                <a:gd name="T5" fmla="*/ 216 h 221"/>
                <a:gd name="T6" fmla="*/ 77 w 336"/>
                <a:gd name="T7" fmla="*/ 128 h 221"/>
                <a:gd name="T8" fmla="*/ 16 w 336"/>
                <a:gd name="T9" fmla="*/ 49 h 221"/>
                <a:gd name="T10" fmla="*/ 202 w 336"/>
                <a:gd name="T11" fmla="*/ 39 h 221"/>
                <a:gd name="T12" fmla="*/ 187 w 336"/>
                <a:gd name="T13" fmla="*/ 54 h 221"/>
                <a:gd name="T14" fmla="*/ 202 w 336"/>
                <a:gd name="T15" fmla="*/ 69 h 221"/>
                <a:gd name="T16" fmla="*/ 216 w 336"/>
                <a:gd name="T17" fmla="*/ 54 h 221"/>
                <a:gd name="T18" fmla="*/ 202 w 336"/>
                <a:gd name="T19" fmla="*/ 39 h 221"/>
                <a:gd name="T20" fmla="*/ 235 w 336"/>
                <a:gd name="T21" fmla="*/ 97 h 221"/>
                <a:gd name="T22" fmla="*/ 216 w 336"/>
                <a:gd name="T23" fmla="*/ 78 h 221"/>
                <a:gd name="T24" fmla="*/ 197 w 336"/>
                <a:gd name="T25" fmla="*/ 97 h 221"/>
                <a:gd name="T26" fmla="*/ 216 w 336"/>
                <a:gd name="T27" fmla="*/ 117 h 221"/>
                <a:gd name="T28" fmla="*/ 235 w 336"/>
                <a:gd name="T29" fmla="*/ 97 h 221"/>
                <a:gd name="T30" fmla="*/ 203 w 336"/>
                <a:gd name="T31" fmla="*/ 168 h 221"/>
                <a:gd name="T32" fmla="*/ 225 w 336"/>
                <a:gd name="T33" fmla="*/ 145 h 221"/>
                <a:gd name="T34" fmla="*/ 203 w 336"/>
                <a:gd name="T35" fmla="*/ 123 h 221"/>
                <a:gd name="T36" fmla="*/ 181 w 336"/>
                <a:gd name="T37" fmla="*/ 145 h 221"/>
                <a:gd name="T38" fmla="*/ 203 w 336"/>
                <a:gd name="T39" fmla="*/ 168 h 221"/>
                <a:gd name="T40" fmla="*/ 163 w 336"/>
                <a:gd name="T41" fmla="*/ 205 h 221"/>
                <a:gd name="T42" fmla="*/ 187 w 336"/>
                <a:gd name="T43" fmla="*/ 181 h 221"/>
                <a:gd name="T44" fmla="*/ 163 w 336"/>
                <a:gd name="T45" fmla="*/ 157 h 221"/>
                <a:gd name="T46" fmla="*/ 139 w 336"/>
                <a:gd name="T47" fmla="*/ 181 h 221"/>
                <a:gd name="T48" fmla="*/ 163 w 336"/>
                <a:gd name="T49" fmla="*/ 205 h 221"/>
                <a:gd name="T50" fmla="*/ 65 w 336"/>
                <a:gd name="T51" fmla="*/ 94 h 221"/>
                <a:gd name="T52" fmla="*/ 94 w 336"/>
                <a:gd name="T53" fmla="*/ 65 h 221"/>
                <a:gd name="T54" fmla="*/ 65 w 336"/>
                <a:gd name="T55" fmla="*/ 36 h 221"/>
                <a:gd name="T56" fmla="*/ 36 w 336"/>
                <a:gd name="T57" fmla="*/ 65 h 221"/>
                <a:gd name="T58" fmla="*/ 65 w 336"/>
                <a:gd name="T59" fmla="*/ 9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6" h="221">
                  <a:moveTo>
                    <a:pt x="16" y="49"/>
                  </a:moveTo>
                  <a:cubicBezTo>
                    <a:pt x="32" y="5"/>
                    <a:pt x="87" y="0"/>
                    <a:pt x="87" y="0"/>
                  </a:cubicBezTo>
                  <a:cubicBezTo>
                    <a:pt x="336" y="4"/>
                    <a:pt x="237" y="212"/>
                    <a:pt x="173" y="216"/>
                  </a:cubicBezTo>
                  <a:cubicBezTo>
                    <a:pt x="108" y="221"/>
                    <a:pt x="118" y="144"/>
                    <a:pt x="77" y="128"/>
                  </a:cubicBezTo>
                  <a:cubicBezTo>
                    <a:pt x="36" y="111"/>
                    <a:pt x="0" y="92"/>
                    <a:pt x="16" y="49"/>
                  </a:cubicBezTo>
                  <a:close/>
                  <a:moveTo>
                    <a:pt x="202" y="39"/>
                  </a:moveTo>
                  <a:cubicBezTo>
                    <a:pt x="194" y="39"/>
                    <a:pt x="187" y="46"/>
                    <a:pt x="187" y="54"/>
                  </a:cubicBezTo>
                  <a:cubicBezTo>
                    <a:pt x="187" y="62"/>
                    <a:pt x="194" y="69"/>
                    <a:pt x="202" y="69"/>
                  </a:cubicBezTo>
                  <a:cubicBezTo>
                    <a:pt x="210" y="69"/>
                    <a:pt x="216" y="62"/>
                    <a:pt x="216" y="54"/>
                  </a:cubicBezTo>
                  <a:cubicBezTo>
                    <a:pt x="216" y="46"/>
                    <a:pt x="210" y="39"/>
                    <a:pt x="202" y="39"/>
                  </a:cubicBezTo>
                  <a:close/>
                  <a:moveTo>
                    <a:pt x="235" y="97"/>
                  </a:moveTo>
                  <a:cubicBezTo>
                    <a:pt x="235" y="87"/>
                    <a:pt x="227" y="78"/>
                    <a:pt x="216" y="78"/>
                  </a:cubicBezTo>
                  <a:cubicBezTo>
                    <a:pt x="205" y="78"/>
                    <a:pt x="197" y="87"/>
                    <a:pt x="197" y="97"/>
                  </a:cubicBezTo>
                  <a:cubicBezTo>
                    <a:pt x="197" y="108"/>
                    <a:pt x="205" y="117"/>
                    <a:pt x="216" y="117"/>
                  </a:cubicBezTo>
                  <a:cubicBezTo>
                    <a:pt x="227" y="117"/>
                    <a:pt x="235" y="108"/>
                    <a:pt x="235" y="97"/>
                  </a:cubicBezTo>
                  <a:close/>
                  <a:moveTo>
                    <a:pt x="203" y="168"/>
                  </a:moveTo>
                  <a:cubicBezTo>
                    <a:pt x="215" y="168"/>
                    <a:pt x="225" y="158"/>
                    <a:pt x="225" y="145"/>
                  </a:cubicBezTo>
                  <a:cubicBezTo>
                    <a:pt x="225" y="133"/>
                    <a:pt x="215" y="123"/>
                    <a:pt x="203" y="123"/>
                  </a:cubicBezTo>
                  <a:cubicBezTo>
                    <a:pt x="190" y="123"/>
                    <a:pt x="181" y="133"/>
                    <a:pt x="181" y="145"/>
                  </a:cubicBezTo>
                  <a:cubicBezTo>
                    <a:pt x="181" y="158"/>
                    <a:pt x="190" y="168"/>
                    <a:pt x="203" y="168"/>
                  </a:cubicBezTo>
                  <a:close/>
                  <a:moveTo>
                    <a:pt x="163" y="205"/>
                  </a:moveTo>
                  <a:cubicBezTo>
                    <a:pt x="176" y="205"/>
                    <a:pt x="187" y="195"/>
                    <a:pt x="187" y="181"/>
                  </a:cubicBezTo>
                  <a:cubicBezTo>
                    <a:pt x="187" y="168"/>
                    <a:pt x="176" y="157"/>
                    <a:pt x="163" y="157"/>
                  </a:cubicBezTo>
                  <a:cubicBezTo>
                    <a:pt x="150" y="157"/>
                    <a:pt x="139" y="168"/>
                    <a:pt x="139" y="181"/>
                  </a:cubicBezTo>
                  <a:cubicBezTo>
                    <a:pt x="139" y="195"/>
                    <a:pt x="150" y="205"/>
                    <a:pt x="163" y="205"/>
                  </a:cubicBezTo>
                  <a:close/>
                  <a:moveTo>
                    <a:pt x="65" y="94"/>
                  </a:moveTo>
                  <a:cubicBezTo>
                    <a:pt x="81" y="94"/>
                    <a:pt x="94" y="81"/>
                    <a:pt x="94" y="65"/>
                  </a:cubicBezTo>
                  <a:cubicBezTo>
                    <a:pt x="94" y="49"/>
                    <a:pt x="81" y="36"/>
                    <a:pt x="65" y="36"/>
                  </a:cubicBezTo>
                  <a:cubicBezTo>
                    <a:pt x="49" y="36"/>
                    <a:pt x="36" y="49"/>
                    <a:pt x="36" y="65"/>
                  </a:cubicBezTo>
                  <a:cubicBezTo>
                    <a:pt x="36" y="81"/>
                    <a:pt x="49" y="94"/>
                    <a:pt x="65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7"/>
            <p:cNvSpPr/>
            <p:nvPr/>
          </p:nvSpPr>
          <p:spPr bwMode="auto">
            <a:xfrm>
              <a:off x="2691767" y="1272064"/>
              <a:ext cx="450850" cy="200025"/>
            </a:xfrm>
            <a:custGeom>
              <a:avLst/>
              <a:gdLst>
                <a:gd name="T0" fmla="*/ 143 w 284"/>
                <a:gd name="T1" fmla="*/ 126 h 126"/>
                <a:gd name="T2" fmla="*/ 284 w 284"/>
                <a:gd name="T3" fmla="*/ 64 h 126"/>
                <a:gd name="T4" fmla="*/ 139 w 284"/>
                <a:gd name="T5" fmla="*/ 0 h 126"/>
                <a:gd name="T6" fmla="*/ 0 w 284"/>
                <a:gd name="T7" fmla="*/ 62 h 126"/>
                <a:gd name="T8" fmla="*/ 143 w 284"/>
                <a:gd name="T9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126">
                  <a:moveTo>
                    <a:pt x="143" y="126"/>
                  </a:moveTo>
                  <a:lnTo>
                    <a:pt x="284" y="64"/>
                  </a:lnTo>
                  <a:lnTo>
                    <a:pt x="139" y="0"/>
                  </a:lnTo>
                  <a:lnTo>
                    <a:pt x="0" y="62"/>
                  </a:lnTo>
                  <a:lnTo>
                    <a:pt x="14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Rectangle 8"/>
            <p:cNvSpPr>
              <a:spLocks noChangeArrowheads="1"/>
            </p:cNvSpPr>
            <p:nvPr/>
          </p:nvSpPr>
          <p:spPr bwMode="auto">
            <a:xfrm>
              <a:off x="2698117" y="1367314"/>
              <a:ext cx="14288" cy="146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Oval 9"/>
            <p:cNvSpPr>
              <a:spLocks noChangeArrowheads="1"/>
            </p:cNvSpPr>
            <p:nvPr/>
          </p:nvSpPr>
          <p:spPr bwMode="auto">
            <a:xfrm>
              <a:off x="2682242" y="1495902"/>
              <a:ext cx="46038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0"/>
            <p:cNvSpPr/>
            <p:nvPr/>
          </p:nvSpPr>
          <p:spPr bwMode="auto">
            <a:xfrm>
              <a:off x="2701292" y="1522889"/>
              <a:ext cx="31750" cy="98425"/>
            </a:xfrm>
            <a:custGeom>
              <a:avLst/>
              <a:gdLst>
                <a:gd name="T0" fmla="*/ 5 w 11"/>
                <a:gd name="T1" fmla="*/ 1 h 33"/>
                <a:gd name="T2" fmla="*/ 8 w 11"/>
                <a:gd name="T3" fmla="*/ 33 h 33"/>
                <a:gd name="T4" fmla="*/ 0 w 11"/>
                <a:gd name="T5" fmla="*/ 33 h 33"/>
                <a:gd name="T6" fmla="*/ 0 w 11"/>
                <a:gd name="T7" fmla="*/ 0 h 33"/>
                <a:gd name="T8" fmla="*/ 5 w 11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3">
                  <a:moveTo>
                    <a:pt x="5" y="1"/>
                  </a:moveTo>
                  <a:cubicBezTo>
                    <a:pt x="5" y="1"/>
                    <a:pt x="11" y="14"/>
                    <a:pt x="8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2674305" y="1522889"/>
              <a:ext cx="33338" cy="98425"/>
            </a:xfrm>
            <a:custGeom>
              <a:avLst/>
              <a:gdLst>
                <a:gd name="T0" fmla="*/ 6 w 11"/>
                <a:gd name="T1" fmla="*/ 1 h 33"/>
                <a:gd name="T2" fmla="*/ 3 w 11"/>
                <a:gd name="T3" fmla="*/ 33 h 33"/>
                <a:gd name="T4" fmla="*/ 11 w 11"/>
                <a:gd name="T5" fmla="*/ 33 h 33"/>
                <a:gd name="T6" fmla="*/ 11 w 11"/>
                <a:gd name="T7" fmla="*/ 0 h 33"/>
                <a:gd name="T8" fmla="*/ 6 w 11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3">
                  <a:moveTo>
                    <a:pt x="6" y="1"/>
                  </a:moveTo>
                  <a:cubicBezTo>
                    <a:pt x="6" y="1"/>
                    <a:pt x="0" y="14"/>
                    <a:pt x="3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6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2"/>
            <p:cNvSpPr/>
            <p:nvPr/>
          </p:nvSpPr>
          <p:spPr bwMode="auto">
            <a:xfrm>
              <a:off x="2793367" y="1433989"/>
              <a:ext cx="258763" cy="193675"/>
            </a:xfrm>
            <a:custGeom>
              <a:avLst/>
              <a:gdLst>
                <a:gd name="T0" fmla="*/ 0 w 87"/>
                <a:gd name="T1" fmla="*/ 0 h 65"/>
                <a:gd name="T2" fmla="*/ 43 w 87"/>
                <a:gd name="T3" fmla="*/ 20 h 65"/>
                <a:gd name="T4" fmla="*/ 87 w 87"/>
                <a:gd name="T5" fmla="*/ 0 h 65"/>
                <a:gd name="T6" fmla="*/ 87 w 87"/>
                <a:gd name="T7" fmla="*/ 50 h 65"/>
                <a:gd name="T8" fmla="*/ 45 w 87"/>
                <a:gd name="T9" fmla="*/ 65 h 65"/>
                <a:gd name="T10" fmla="*/ 45 w 87"/>
                <a:gd name="T11" fmla="*/ 65 h 65"/>
                <a:gd name="T12" fmla="*/ 43 w 87"/>
                <a:gd name="T13" fmla="*/ 65 h 65"/>
                <a:gd name="T14" fmla="*/ 42 w 87"/>
                <a:gd name="T15" fmla="*/ 65 h 65"/>
                <a:gd name="T16" fmla="*/ 42 w 87"/>
                <a:gd name="T17" fmla="*/ 65 h 65"/>
                <a:gd name="T18" fmla="*/ 0 w 87"/>
                <a:gd name="T19" fmla="*/ 50 h 65"/>
                <a:gd name="T20" fmla="*/ 0 w 87"/>
                <a:gd name="T2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65">
                  <a:moveTo>
                    <a:pt x="0" y="0"/>
                  </a:moveTo>
                  <a:cubicBezTo>
                    <a:pt x="0" y="0"/>
                    <a:pt x="36" y="17"/>
                    <a:pt x="43" y="20"/>
                  </a:cubicBezTo>
                  <a:cubicBezTo>
                    <a:pt x="50" y="17"/>
                    <a:pt x="87" y="0"/>
                    <a:pt x="87" y="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75" y="63"/>
                    <a:pt x="52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4" y="65"/>
                    <a:pt x="43" y="65"/>
                  </a:cubicBezTo>
                  <a:cubicBezTo>
                    <a:pt x="43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5" y="65"/>
                    <a:pt x="12" y="63"/>
                    <a:pt x="0" y="5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3"/>
            <p:cNvSpPr/>
            <p:nvPr/>
          </p:nvSpPr>
          <p:spPr bwMode="auto">
            <a:xfrm>
              <a:off x="3485517" y="2167414"/>
              <a:ext cx="450850" cy="203200"/>
            </a:xfrm>
            <a:custGeom>
              <a:avLst/>
              <a:gdLst>
                <a:gd name="T0" fmla="*/ 143 w 284"/>
                <a:gd name="T1" fmla="*/ 128 h 128"/>
                <a:gd name="T2" fmla="*/ 284 w 284"/>
                <a:gd name="T3" fmla="*/ 64 h 128"/>
                <a:gd name="T4" fmla="*/ 139 w 284"/>
                <a:gd name="T5" fmla="*/ 0 h 128"/>
                <a:gd name="T6" fmla="*/ 0 w 284"/>
                <a:gd name="T7" fmla="*/ 62 h 128"/>
                <a:gd name="T8" fmla="*/ 143 w 284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128">
                  <a:moveTo>
                    <a:pt x="143" y="128"/>
                  </a:moveTo>
                  <a:lnTo>
                    <a:pt x="284" y="64"/>
                  </a:lnTo>
                  <a:lnTo>
                    <a:pt x="139" y="0"/>
                  </a:lnTo>
                  <a:lnTo>
                    <a:pt x="0" y="62"/>
                  </a:lnTo>
                  <a:lnTo>
                    <a:pt x="143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14"/>
            <p:cNvSpPr>
              <a:spLocks noChangeArrowheads="1"/>
            </p:cNvSpPr>
            <p:nvPr/>
          </p:nvSpPr>
          <p:spPr bwMode="auto">
            <a:xfrm>
              <a:off x="3491867" y="2262664"/>
              <a:ext cx="14288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15"/>
            <p:cNvSpPr>
              <a:spLocks noChangeArrowheads="1"/>
            </p:cNvSpPr>
            <p:nvPr/>
          </p:nvSpPr>
          <p:spPr bwMode="auto">
            <a:xfrm>
              <a:off x="3475992" y="2394427"/>
              <a:ext cx="44450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6"/>
            <p:cNvSpPr/>
            <p:nvPr/>
          </p:nvSpPr>
          <p:spPr bwMode="auto">
            <a:xfrm>
              <a:off x="3495042" y="2418239"/>
              <a:ext cx="31750" cy="98425"/>
            </a:xfrm>
            <a:custGeom>
              <a:avLst/>
              <a:gdLst>
                <a:gd name="T0" fmla="*/ 5 w 11"/>
                <a:gd name="T1" fmla="*/ 2 h 33"/>
                <a:gd name="T2" fmla="*/ 8 w 11"/>
                <a:gd name="T3" fmla="*/ 33 h 33"/>
                <a:gd name="T4" fmla="*/ 0 w 11"/>
                <a:gd name="T5" fmla="*/ 33 h 33"/>
                <a:gd name="T6" fmla="*/ 0 w 11"/>
                <a:gd name="T7" fmla="*/ 0 h 33"/>
                <a:gd name="T8" fmla="*/ 5 w 11"/>
                <a:gd name="T9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3">
                  <a:moveTo>
                    <a:pt x="5" y="2"/>
                  </a:moveTo>
                  <a:cubicBezTo>
                    <a:pt x="5" y="2"/>
                    <a:pt x="11" y="14"/>
                    <a:pt x="8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7"/>
            <p:cNvSpPr/>
            <p:nvPr/>
          </p:nvSpPr>
          <p:spPr bwMode="auto">
            <a:xfrm>
              <a:off x="3468055" y="2418239"/>
              <a:ext cx="31750" cy="98425"/>
            </a:xfrm>
            <a:custGeom>
              <a:avLst/>
              <a:gdLst>
                <a:gd name="T0" fmla="*/ 6 w 11"/>
                <a:gd name="T1" fmla="*/ 2 h 33"/>
                <a:gd name="T2" fmla="*/ 3 w 11"/>
                <a:gd name="T3" fmla="*/ 33 h 33"/>
                <a:gd name="T4" fmla="*/ 11 w 11"/>
                <a:gd name="T5" fmla="*/ 33 h 33"/>
                <a:gd name="T6" fmla="*/ 11 w 11"/>
                <a:gd name="T7" fmla="*/ 0 h 33"/>
                <a:gd name="T8" fmla="*/ 6 w 11"/>
                <a:gd name="T9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3">
                  <a:moveTo>
                    <a:pt x="6" y="2"/>
                  </a:moveTo>
                  <a:cubicBezTo>
                    <a:pt x="6" y="2"/>
                    <a:pt x="0" y="14"/>
                    <a:pt x="3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6" y="3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8"/>
            <p:cNvSpPr/>
            <p:nvPr/>
          </p:nvSpPr>
          <p:spPr bwMode="auto">
            <a:xfrm>
              <a:off x="3587117" y="2327752"/>
              <a:ext cx="258763" cy="193675"/>
            </a:xfrm>
            <a:custGeom>
              <a:avLst/>
              <a:gdLst>
                <a:gd name="T0" fmla="*/ 0 w 87"/>
                <a:gd name="T1" fmla="*/ 0 h 65"/>
                <a:gd name="T2" fmla="*/ 43 w 87"/>
                <a:gd name="T3" fmla="*/ 21 h 65"/>
                <a:gd name="T4" fmla="*/ 87 w 87"/>
                <a:gd name="T5" fmla="*/ 0 h 65"/>
                <a:gd name="T6" fmla="*/ 87 w 87"/>
                <a:gd name="T7" fmla="*/ 51 h 65"/>
                <a:gd name="T8" fmla="*/ 45 w 87"/>
                <a:gd name="T9" fmla="*/ 65 h 65"/>
                <a:gd name="T10" fmla="*/ 45 w 87"/>
                <a:gd name="T11" fmla="*/ 65 h 65"/>
                <a:gd name="T12" fmla="*/ 43 w 87"/>
                <a:gd name="T13" fmla="*/ 65 h 65"/>
                <a:gd name="T14" fmla="*/ 42 w 87"/>
                <a:gd name="T15" fmla="*/ 65 h 65"/>
                <a:gd name="T16" fmla="*/ 42 w 87"/>
                <a:gd name="T17" fmla="*/ 65 h 65"/>
                <a:gd name="T18" fmla="*/ 0 w 87"/>
                <a:gd name="T19" fmla="*/ 51 h 65"/>
                <a:gd name="T20" fmla="*/ 0 w 87"/>
                <a:gd name="T2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65">
                  <a:moveTo>
                    <a:pt x="0" y="0"/>
                  </a:moveTo>
                  <a:cubicBezTo>
                    <a:pt x="0" y="1"/>
                    <a:pt x="36" y="18"/>
                    <a:pt x="43" y="21"/>
                  </a:cubicBezTo>
                  <a:cubicBezTo>
                    <a:pt x="50" y="18"/>
                    <a:pt x="87" y="1"/>
                    <a:pt x="87" y="0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75" y="63"/>
                    <a:pt x="52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4" y="65"/>
                    <a:pt x="43" y="65"/>
                  </a:cubicBezTo>
                  <a:cubicBezTo>
                    <a:pt x="43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5" y="65"/>
                    <a:pt x="12" y="63"/>
                    <a:pt x="0" y="5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9"/>
            <p:cNvSpPr>
              <a:spLocks noEditPoints="1"/>
            </p:cNvSpPr>
            <p:nvPr/>
          </p:nvSpPr>
          <p:spPr bwMode="auto">
            <a:xfrm>
              <a:off x="3676017" y="3137377"/>
              <a:ext cx="325438" cy="323850"/>
            </a:xfrm>
            <a:custGeom>
              <a:avLst/>
              <a:gdLst>
                <a:gd name="T0" fmla="*/ 39 w 109"/>
                <a:gd name="T1" fmla="*/ 53 h 109"/>
                <a:gd name="T2" fmla="*/ 42 w 109"/>
                <a:gd name="T3" fmla="*/ 46 h 109"/>
                <a:gd name="T4" fmla="*/ 42 w 109"/>
                <a:gd name="T5" fmla="*/ 21 h 109"/>
                <a:gd name="T6" fmla="*/ 39 w 109"/>
                <a:gd name="T7" fmla="*/ 17 h 109"/>
                <a:gd name="T8" fmla="*/ 39 w 109"/>
                <a:gd name="T9" fmla="*/ 17 h 109"/>
                <a:gd name="T10" fmla="*/ 39 w 109"/>
                <a:gd name="T11" fmla="*/ 6 h 109"/>
                <a:gd name="T12" fmla="*/ 39 w 109"/>
                <a:gd name="T13" fmla="*/ 6 h 109"/>
                <a:gd name="T14" fmla="*/ 39 w 109"/>
                <a:gd name="T15" fmla="*/ 6 h 109"/>
                <a:gd name="T16" fmla="*/ 55 w 109"/>
                <a:gd name="T17" fmla="*/ 0 h 109"/>
                <a:gd name="T18" fmla="*/ 70 w 109"/>
                <a:gd name="T19" fmla="*/ 6 h 109"/>
                <a:gd name="T20" fmla="*/ 70 w 109"/>
                <a:gd name="T21" fmla="*/ 6 h 109"/>
                <a:gd name="T22" fmla="*/ 71 w 109"/>
                <a:gd name="T23" fmla="*/ 6 h 109"/>
                <a:gd name="T24" fmla="*/ 71 w 109"/>
                <a:gd name="T25" fmla="*/ 17 h 109"/>
                <a:gd name="T26" fmla="*/ 70 w 109"/>
                <a:gd name="T27" fmla="*/ 17 h 109"/>
                <a:gd name="T28" fmla="*/ 66 w 109"/>
                <a:gd name="T29" fmla="*/ 21 h 109"/>
                <a:gd name="T30" fmla="*/ 66 w 109"/>
                <a:gd name="T31" fmla="*/ 46 h 109"/>
                <a:gd name="T32" fmla="*/ 69 w 109"/>
                <a:gd name="T33" fmla="*/ 53 h 109"/>
                <a:gd name="T34" fmla="*/ 94 w 109"/>
                <a:gd name="T35" fmla="*/ 100 h 109"/>
                <a:gd name="T36" fmla="*/ 55 w 109"/>
                <a:gd name="T37" fmla="*/ 109 h 109"/>
                <a:gd name="T38" fmla="*/ 15 w 109"/>
                <a:gd name="T39" fmla="*/ 100 h 109"/>
                <a:gd name="T40" fmla="*/ 39 w 109"/>
                <a:gd name="T41" fmla="*/ 53 h 109"/>
                <a:gd name="T42" fmla="*/ 40 w 109"/>
                <a:gd name="T43" fmla="*/ 101 h 109"/>
                <a:gd name="T44" fmla="*/ 23 w 109"/>
                <a:gd name="T45" fmla="*/ 89 h 109"/>
                <a:gd name="T46" fmla="*/ 38 w 109"/>
                <a:gd name="T47" fmla="*/ 63 h 109"/>
                <a:gd name="T48" fmla="*/ 17 w 109"/>
                <a:gd name="T49" fmla="*/ 90 h 109"/>
                <a:gd name="T50" fmla="*/ 40 w 109"/>
                <a:gd name="T51" fmla="*/ 10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9" h="109">
                  <a:moveTo>
                    <a:pt x="39" y="53"/>
                  </a:moveTo>
                  <a:cubicBezTo>
                    <a:pt x="39" y="53"/>
                    <a:pt x="42" y="51"/>
                    <a:pt x="42" y="46"/>
                  </a:cubicBezTo>
                  <a:cubicBezTo>
                    <a:pt x="42" y="42"/>
                    <a:pt x="42" y="26"/>
                    <a:pt x="42" y="21"/>
                  </a:cubicBezTo>
                  <a:cubicBezTo>
                    <a:pt x="40" y="20"/>
                    <a:pt x="39" y="19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2"/>
                    <a:pt x="46" y="0"/>
                    <a:pt x="55" y="0"/>
                  </a:cubicBezTo>
                  <a:cubicBezTo>
                    <a:pt x="63" y="0"/>
                    <a:pt x="70" y="2"/>
                    <a:pt x="70" y="6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9"/>
                    <a:pt x="69" y="20"/>
                    <a:pt x="66" y="21"/>
                  </a:cubicBezTo>
                  <a:cubicBezTo>
                    <a:pt x="66" y="26"/>
                    <a:pt x="66" y="42"/>
                    <a:pt x="66" y="46"/>
                  </a:cubicBezTo>
                  <a:cubicBezTo>
                    <a:pt x="66" y="51"/>
                    <a:pt x="69" y="53"/>
                    <a:pt x="69" y="53"/>
                  </a:cubicBezTo>
                  <a:cubicBezTo>
                    <a:pt x="75" y="56"/>
                    <a:pt x="109" y="90"/>
                    <a:pt x="94" y="100"/>
                  </a:cubicBezTo>
                  <a:cubicBezTo>
                    <a:pt x="81" y="109"/>
                    <a:pt x="59" y="109"/>
                    <a:pt x="55" y="109"/>
                  </a:cubicBezTo>
                  <a:cubicBezTo>
                    <a:pt x="50" y="109"/>
                    <a:pt x="28" y="109"/>
                    <a:pt x="15" y="100"/>
                  </a:cubicBezTo>
                  <a:cubicBezTo>
                    <a:pt x="0" y="90"/>
                    <a:pt x="34" y="56"/>
                    <a:pt x="39" y="53"/>
                  </a:cubicBezTo>
                  <a:close/>
                  <a:moveTo>
                    <a:pt x="40" y="101"/>
                  </a:moveTo>
                  <a:cubicBezTo>
                    <a:pt x="40" y="101"/>
                    <a:pt x="24" y="97"/>
                    <a:pt x="23" y="89"/>
                  </a:cubicBezTo>
                  <a:cubicBezTo>
                    <a:pt x="22" y="80"/>
                    <a:pt x="38" y="63"/>
                    <a:pt x="38" y="63"/>
                  </a:cubicBezTo>
                  <a:cubicBezTo>
                    <a:pt x="38" y="63"/>
                    <a:pt x="17" y="79"/>
                    <a:pt x="17" y="90"/>
                  </a:cubicBezTo>
                  <a:cubicBezTo>
                    <a:pt x="18" y="101"/>
                    <a:pt x="40" y="101"/>
                    <a:pt x="40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0"/>
            <p:cNvSpPr>
              <a:spLocks noEditPoints="1"/>
            </p:cNvSpPr>
            <p:nvPr/>
          </p:nvSpPr>
          <p:spPr bwMode="auto">
            <a:xfrm>
              <a:off x="4218942" y="2242027"/>
              <a:ext cx="403225" cy="404813"/>
            </a:xfrm>
            <a:custGeom>
              <a:avLst/>
              <a:gdLst>
                <a:gd name="T0" fmla="*/ 67 w 135"/>
                <a:gd name="T1" fmla="*/ 0 h 136"/>
                <a:gd name="T2" fmla="*/ 135 w 135"/>
                <a:gd name="T3" fmla="*/ 68 h 136"/>
                <a:gd name="T4" fmla="*/ 67 w 135"/>
                <a:gd name="T5" fmla="*/ 136 h 136"/>
                <a:gd name="T6" fmla="*/ 0 w 135"/>
                <a:gd name="T7" fmla="*/ 68 h 136"/>
                <a:gd name="T8" fmla="*/ 67 w 135"/>
                <a:gd name="T9" fmla="*/ 0 h 136"/>
                <a:gd name="T10" fmla="*/ 67 w 135"/>
                <a:gd name="T11" fmla="*/ 133 h 136"/>
                <a:gd name="T12" fmla="*/ 132 w 135"/>
                <a:gd name="T13" fmla="*/ 68 h 136"/>
                <a:gd name="T14" fmla="*/ 67 w 135"/>
                <a:gd name="T15" fmla="*/ 3 h 136"/>
                <a:gd name="T16" fmla="*/ 3 w 135"/>
                <a:gd name="T17" fmla="*/ 68 h 136"/>
                <a:gd name="T18" fmla="*/ 67 w 135"/>
                <a:gd name="T19" fmla="*/ 13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6">
                  <a:moveTo>
                    <a:pt x="67" y="0"/>
                  </a:moveTo>
                  <a:cubicBezTo>
                    <a:pt x="105" y="0"/>
                    <a:pt x="135" y="30"/>
                    <a:pt x="135" y="68"/>
                  </a:cubicBezTo>
                  <a:cubicBezTo>
                    <a:pt x="135" y="105"/>
                    <a:pt x="105" y="136"/>
                    <a:pt x="67" y="136"/>
                  </a:cubicBezTo>
                  <a:cubicBezTo>
                    <a:pt x="30" y="136"/>
                    <a:pt x="0" y="105"/>
                    <a:pt x="0" y="68"/>
                  </a:cubicBezTo>
                  <a:cubicBezTo>
                    <a:pt x="0" y="30"/>
                    <a:pt x="30" y="0"/>
                    <a:pt x="67" y="0"/>
                  </a:cubicBezTo>
                  <a:close/>
                  <a:moveTo>
                    <a:pt x="67" y="133"/>
                  </a:moveTo>
                  <a:cubicBezTo>
                    <a:pt x="103" y="133"/>
                    <a:pt x="132" y="104"/>
                    <a:pt x="132" y="68"/>
                  </a:cubicBezTo>
                  <a:cubicBezTo>
                    <a:pt x="132" y="32"/>
                    <a:pt x="103" y="3"/>
                    <a:pt x="67" y="3"/>
                  </a:cubicBezTo>
                  <a:cubicBezTo>
                    <a:pt x="32" y="3"/>
                    <a:pt x="3" y="32"/>
                    <a:pt x="3" y="68"/>
                  </a:cubicBezTo>
                  <a:cubicBezTo>
                    <a:pt x="3" y="104"/>
                    <a:pt x="32" y="133"/>
                    <a:pt x="67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1"/>
            <p:cNvSpPr/>
            <p:nvPr/>
          </p:nvSpPr>
          <p:spPr bwMode="auto">
            <a:xfrm>
              <a:off x="4180842" y="2249964"/>
              <a:ext cx="452438" cy="396875"/>
            </a:xfrm>
            <a:custGeom>
              <a:avLst/>
              <a:gdLst>
                <a:gd name="T0" fmla="*/ 108 w 152"/>
                <a:gd name="T1" fmla="*/ 10 h 133"/>
                <a:gd name="T2" fmla="*/ 111 w 152"/>
                <a:gd name="T3" fmla="*/ 15 h 133"/>
                <a:gd name="T4" fmla="*/ 114 w 152"/>
                <a:gd name="T5" fmla="*/ 19 h 133"/>
                <a:gd name="T6" fmla="*/ 116 w 152"/>
                <a:gd name="T7" fmla="*/ 17 h 133"/>
                <a:gd name="T8" fmla="*/ 117 w 152"/>
                <a:gd name="T9" fmla="*/ 21 h 133"/>
                <a:gd name="T10" fmla="*/ 124 w 152"/>
                <a:gd name="T11" fmla="*/ 23 h 133"/>
                <a:gd name="T12" fmla="*/ 128 w 152"/>
                <a:gd name="T13" fmla="*/ 27 h 133"/>
                <a:gd name="T14" fmla="*/ 134 w 152"/>
                <a:gd name="T15" fmla="*/ 35 h 133"/>
                <a:gd name="T16" fmla="*/ 137 w 152"/>
                <a:gd name="T17" fmla="*/ 41 h 133"/>
                <a:gd name="T18" fmla="*/ 134 w 152"/>
                <a:gd name="T19" fmla="*/ 44 h 133"/>
                <a:gd name="T20" fmla="*/ 134 w 152"/>
                <a:gd name="T21" fmla="*/ 46 h 133"/>
                <a:gd name="T22" fmla="*/ 137 w 152"/>
                <a:gd name="T23" fmla="*/ 44 h 133"/>
                <a:gd name="T24" fmla="*/ 139 w 152"/>
                <a:gd name="T25" fmla="*/ 40 h 133"/>
                <a:gd name="T26" fmla="*/ 141 w 152"/>
                <a:gd name="T27" fmla="*/ 46 h 133"/>
                <a:gd name="T28" fmla="*/ 140 w 152"/>
                <a:gd name="T29" fmla="*/ 55 h 133"/>
                <a:gd name="T30" fmla="*/ 136 w 152"/>
                <a:gd name="T31" fmla="*/ 53 h 133"/>
                <a:gd name="T32" fmla="*/ 130 w 152"/>
                <a:gd name="T33" fmla="*/ 59 h 133"/>
                <a:gd name="T34" fmla="*/ 124 w 152"/>
                <a:gd name="T35" fmla="*/ 65 h 133"/>
                <a:gd name="T36" fmla="*/ 118 w 152"/>
                <a:gd name="T37" fmla="*/ 70 h 133"/>
                <a:gd name="T38" fmla="*/ 111 w 152"/>
                <a:gd name="T39" fmla="*/ 78 h 133"/>
                <a:gd name="T40" fmla="*/ 113 w 152"/>
                <a:gd name="T41" fmla="*/ 90 h 133"/>
                <a:gd name="T42" fmla="*/ 119 w 152"/>
                <a:gd name="T43" fmla="*/ 103 h 133"/>
                <a:gd name="T44" fmla="*/ 117 w 152"/>
                <a:gd name="T45" fmla="*/ 113 h 133"/>
                <a:gd name="T46" fmla="*/ 121 w 152"/>
                <a:gd name="T47" fmla="*/ 114 h 133"/>
                <a:gd name="T48" fmla="*/ 130 w 152"/>
                <a:gd name="T49" fmla="*/ 99 h 133"/>
                <a:gd name="T50" fmla="*/ 141 w 152"/>
                <a:gd name="T51" fmla="*/ 75 h 133"/>
                <a:gd name="T52" fmla="*/ 144 w 152"/>
                <a:gd name="T53" fmla="*/ 58 h 133"/>
                <a:gd name="T54" fmla="*/ 103 w 152"/>
                <a:gd name="T55" fmla="*/ 122 h 133"/>
                <a:gd name="T56" fmla="*/ 92 w 152"/>
                <a:gd name="T57" fmla="*/ 121 h 133"/>
                <a:gd name="T58" fmla="*/ 78 w 152"/>
                <a:gd name="T59" fmla="*/ 119 h 133"/>
                <a:gd name="T60" fmla="*/ 79 w 152"/>
                <a:gd name="T61" fmla="*/ 125 h 133"/>
                <a:gd name="T62" fmla="*/ 71 w 152"/>
                <a:gd name="T63" fmla="*/ 124 h 133"/>
                <a:gd name="T64" fmla="*/ 59 w 152"/>
                <a:gd name="T65" fmla="*/ 123 h 133"/>
                <a:gd name="T66" fmla="*/ 60 w 152"/>
                <a:gd name="T67" fmla="*/ 1 h 133"/>
                <a:gd name="T68" fmla="*/ 20 w 152"/>
                <a:gd name="T69" fmla="*/ 42 h 133"/>
                <a:gd name="T70" fmla="*/ 26 w 152"/>
                <a:gd name="T71" fmla="*/ 39 h 133"/>
                <a:gd name="T72" fmla="*/ 31 w 152"/>
                <a:gd name="T73" fmla="*/ 49 h 133"/>
                <a:gd name="T74" fmla="*/ 38 w 152"/>
                <a:gd name="T75" fmla="*/ 39 h 133"/>
                <a:gd name="T76" fmla="*/ 35 w 152"/>
                <a:gd name="T77" fmla="*/ 50 h 133"/>
                <a:gd name="T78" fmla="*/ 28 w 152"/>
                <a:gd name="T79" fmla="*/ 52 h 133"/>
                <a:gd name="T80" fmla="*/ 31 w 152"/>
                <a:gd name="T81" fmla="*/ 67 h 133"/>
                <a:gd name="T82" fmla="*/ 35 w 152"/>
                <a:gd name="T83" fmla="*/ 82 h 133"/>
                <a:gd name="T84" fmla="*/ 40 w 152"/>
                <a:gd name="T85" fmla="*/ 91 h 133"/>
                <a:gd name="T86" fmla="*/ 54 w 152"/>
                <a:gd name="T87" fmla="*/ 103 h 133"/>
                <a:gd name="T88" fmla="*/ 57 w 152"/>
                <a:gd name="T89" fmla="*/ 93 h 133"/>
                <a:gd name="T90" fmla="*/ 57 w 152"/>
                <a:gd name="T91" fmla="*/ 80 h 133"/>
                <a:gd name="T92" fmla="*/ 62 w 152"/>
                <a:gd name="T93" fmla="*/ 67 h 133"/>
                <a:gd name="T94" fmla="*/ 68 w 152"/>
                <a:gd name="T95" fmla="*/ 60 h 133"/>
                <a:gd name="T96" fmla="*/ 86 w 152"/>
                <a:gd name="T97" fmla="*/ 60 h 133"/>
                <a:gd name="T98" fmla="*/ 92 w 152"/>
                <a:gd name="T99" fmla="*/ 51 h 133"/>
                <a:gd name="T100" fmla="*/ 85 w 152"/>
                <a:gd name="T101" fmla="*/ 33 h 133"/>
                <a:gd name="T102" fmla="*/ 72 w 152"/>
                <a:gd name="T103" fmla="*/ 27 h 133"/>
                <a:gd name="T104" fmla="*/ 65 w 152"/>
                <a:gd name="T105" fmla="*/ 31 h 133"/>
                <a:gd name="T106" fmla="*/ 54 w 152"/>
                <a:gd name="T107" fmla="*/ 31 h 133"/>
                <a:gd name="T108" fmla="*/ 44 w 152"/>
                <a:gd name="T109" fmla="*/ 29 h 133"/>
                <a:gd name="T110" fmla="*/ 53 w 152"/>
                <a:gd name="T111" fmla="*/ 25 h 133"/>
                <a:gd name="T112" fmla="*/ 54 w 152"/>
                <a:gd name="T113" fmla="*/ 21 h 133"/>
                <a:gd name="T114" fmla="*/ 67 w 152"/>
                <a:gd name="T115" fmla="*/ 21 h 133"/>
                <a:gd name="T116" fmla="*/ 78 w 152"/>
                <a:gd name="T117" fmla="*/ 25 h 133"/>
                <a:gd name="T118" fmla="*/ 80 w 152"/>
                <a:gd name="T119" fmla="*/ 14 h 133"/>
                <a:gd name="T120" fmla="*/ 88 w 152"/>
                <a:gd name="T121" fmla="*/ 7 h 133"/>
                <a:gd name="T122" fmla="*/ 79 w 152"/>
                <a:gd name="T123" fmla="*/ 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2" h="133">
                  <a:moveTo>
                    <a:pt x="90" y="0"/>
                  </a:moveTo>
                  <a:cubicBezTo>
                    <a:pt x="90" y="0"/>
                    <a:pt x="113" y="3"/>
                    <a:pt x="128" y="21"/>
                  </a:cubicBezTo>
                  <a:cubicBezTo>
                    <a:pt x="128" y="21"/>
                    <a:pt x="117" y="8"/>
                    <a:pt x="109" y="8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8" y="9"/>
                    <a:pt x="108" y="10"/>
                    <a:pt x="108" y="10"/>
                  </a:cubicBezTo>
                  <a:cubicBezTo>
                    <a:pt x="108" y="10"/>
                    <a:pt x="109" y="11"/>
                    <a:pt x="109" y="12"/>
                  </a:cubicBezTo>
                  <a:cubicBezTo>
                    <a:pt x="109" y="12"/>
                    <a:pt x="109" y="13"/>
                    <a:pt x="109" y="13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3" y="19"/>
                    <a:pt x="114" y="19"/>
                  </a:cubicBezTo>
                  <a:cubicBezTo>
                    <a:pt x="114" y="19"/>
                    <a:pt x="114" y="18"/>
                    <a:pt x="114" y="18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6"/>
                    <a:pt x="113" y="16"/>
                    <a:pt x="114" y="16"/>
                  </a:cubicBezTo>
                  <a:cubicBezTo>
                    <a:pt x="115" y="16"/>
                    <a:pt x="116" y="17"/>
                    <a:pt x="116" y="17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8"/>
                    <a:pt x="118" y="19"/>
                    <a:pt x="117" y="19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7" y="19"/>
                    <a:pt x="116" y="20"/>
                    <a:pt x="116" y="20"/>
                  </a:cubicBezTo>
                  <a:cubicBezTo>
                    <a:pt x="116" y="21"/>
                    <a:pt x="117" y="21"/>
                    <a:pt x="117" y="21"/>
                  </a:cubicBezTo>
                  <a:cubicBezTo>
                    <a:pt x="117" y="21"/>
                    <a:pt x="117" y="22"/>
                    <a:pt x="118" y="22"/>
                  </a:cubicBezTo>
                  <a:cubicBezTo>
                    <a:pt x="119" y="21"/>
                    <a:pt x="119" y="21"/>
                    <a:pt x="120" y="21"/>
                  </a:cubicBezTo>
                  <a:cubicBezTo>
                    <a:pt x="120" y="21"/>
                    <a:pt x="121" y="21"/>
                    <a:pt x="121" y="21"/>
                  </a:cubicBezTo>
                  <a:cubicBezTo>
                    <a:pt x="122" y="21"/>
                    <a:pt x="122" y="21"/>
                    <a:pt x="122" y="21"/>
                  </a:cubicBezTo>
                  <a:cubicBezTo>
                    <a:pt x="122" y="22"/>
                    <a:pt x="124" y="23"/>
                    <a:pt x="124" y="23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24" y="23"/>
                    <a:pt x="125" y="25"/>
                    <a:pt x="125" y="25"/>
                  </a:cubicBezTo>
                  <a:cubicBezTo>
                    <a:pt x="125" y="25"/>
                    <a:pt x="125" y="25"/>
                    <a:pt x="126" y="25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28" y="27"/>
                    <a:pt x="129" y="28"/>
                    <a:pt x="129" y="28"/>
                  </a:cubicBezTo>
                  <a:cubicBezTo>
                    <a:pt x="130" y="29"/>
                    <a:pt x="131" y="30"/>
                    <a:pt x="132" y="30"/>
                  </a:cubicBezTo>
                  <a:cubicBezTo>
                    <a:pt x="132" y="30"/>
                    <a:pt x="132" y="31"/>
                    <a:pt x="133" y="32"/>
                  </a:cubicBezTo>
                  <a:cubicBezTo>
                    <a:pt x="133" y="32"/>
                    <a:pt x="133" y="33"/>
                    <a:pt x="133" y="34"/>
                  </a:cubicBezTo>
                  <a:cubicBezTo>
                    <a:pt x="133" y="34"/>
                    <a:pt x="134" y="35"/>
                    <a:pt x="134" y="35"/>
                  </a:cubicBezTo>
                  <a:cubicBezTo>
                    <a:pt x="134" y="36"/>
                    <a:pt x="134" y="37"/>
                    <a:pt x="135" y="37"/>
                  </a:cubicBezTo>
                  <a:cubicBezTo>
                    <a:pt x="135" y="37"/>
                    <a:pt x="135" y="38"/>
                    <a:pt x="136" y="38"/>
                  </a:cubicBezTo>
                  <a:cubicBezTo>
                    <a:pt x="136" y="38"/>
                    <a:pt x="137" y="38"/>
                    <a:pt x="138" y="39"/>
                  </a:cubicBezTo>
                  <a:cubicBezTo>
                    <a:pt x="138" y="39"/>
                    <a:pt x="138" y="40"/>
                    <a:pt x="138" y="40"/>
                  </a:cubicBezTo>
                  <a:cubicBezTo>
                    <a:pt x="138" y="40"/>
                    <a:pt x="138" y="41"/>
                    <a:pt x="137" y="41"/>
                  </a:cubicBezTo>
                  <a:cubicBezTo>
                    <a:pt x="137" y="41"/>
                    <a:pt x="136" y="41"/>
                    <a:pt x="136" y="41"/>
                  </a:cubicBezTo>
                  <a:cubicBezTo>
                    <a:pt x="136" y="41"/>
                    <a:pt x="136" y="42"/>
                    <a:pt x="136" y="42"/>
                  </a:cubicBezTo>
                  <a:cubicBezTo>
                    <a:pt x="136" y="43"/>
                    <a:pt x="137" y="44"/>
                    <a:pt x="136" y="44"/>
                  </a:cubicBezTo>
                  <a:cubicBezTo>
                    <a:pt x="136" y="44"/>
                    <a:pt x="135" y="44"/>
                    <a:pt x="135" y="44"/>
                  </a:cubicBezTo>
                  <a:cubicBezTo>
                    <a:pt x="134" y="44"/>
                    <a:pt x="134" y="44"/>
                    <a:pt x="134" y="44"/>
                  </a:cubicBezTo>
                  <a:cubicBezTo>
                    <a:pt x="133" y="45"/>
                    <a:pt x="133" y="45"/>
                    <a:pt x="133" y="45"/>
                  </a:cubicBezTo>
                  <a:cubicBezTo>
                    <a:pt x="132" y="45"/>
                    <a:pt x="132" y="45"/>
                    <a:pt x="132" y="45"/>
                  </a:cubicBezTo>
                  <a:cubicBezTo>
                    <a:pt x="132" y="45"/>
                    <a:pt x="132" y="46"/>
                    <a:pt x="133" y="46"/>
                  </a:cubicBezTo>
                  <a:cubicBezTo>
                    <a:pt x="133" y="47"/>
                    <a:pt x="133" y="47"/>
                    <a:pt x="133" y="47"/>
                  </a:cubicBezTo>
                  <a:cubicBezTo>
                    <a:pt x="134" y="47"/>
                    <a:pt x="133" y="47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5"/>
                    <a:pt x="135" y="46"/>
                    <a:pt x="136" y="46"/>
                  </a:cubicBezTo>
                  <a:cubicBezTo>
                    <a:pt x="136" y="46"/>
                    <a:pt x="136" y="46"/>
                    <a:pt x="137" y="45"/>
                  </a:cubicBezTo>
                  <a:cubicBezTo>
                    <a:pt x="137" y="45"/>
                    <a:pt x="137" y="46"/>
                    <a:pt x="137" y="45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37" y="43"/>
                    <a:pt x="137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2"/>
                    <a:pt x="140" y="42"/>
                    <a:pt x="140" y="42"/>
                  </a:cubicBezTo>
                  <a:cubicBezTo>
                    <a:pt x="140" y="41"/>
                    <a:pt x="139" y="40"/>
                    <a:pt x="139" y="40"/>
                  </a:cubicBezTo>
                  <a:cubicBezTo>
                    <a:pt x="139" y="40"/>
                    <a:pt x="139" y="39"/>
                    <a:pt x="139" y="39"/>
                  </a:cubicBezTo>
                  <a:cubicBezTo>
                    <a:pt x="139" y="38"/>
                    <a:pt x="139" y="36"/>
                    <a:pt x="139" y="36"/>
                  </a:cubicBezTo>
                  <a:cubicBezTo>
                    <a:pt x="139" y="36"/>
                    <a:pt x="141" y="41"/>
                    <a:pt x="142" y="44"/>
                  </a:cubicBezTo>
                  <a:cubicBezTo>
                    <a:pt x="142" y="44"/>
                    <a:pt x="141" y="44"/>
                    <a:pt x="141" y="44"/>
                  </a:cubicBezTo>
                  <a:cubicBezTo>
                    <a:pt x="141" y="45"/>
                    <a:pt x="141" y="45"/>
                    <a:pt x="141" y="46"/>
                  </a:cubicBezTo>
                  <a:cubicBezTo>
                    <a:pt x="141" y="46"/>
                    <a:pt x="141" y="46"/>
                    <a:pt x="141" y="48"/>
                  </a:cubicBezTo>
                  <a:cubicBezTo>
                    <a:pt x="141" y="49"/>
                    <a:pt x="140" y="50"/>
                    <a:pt x="141" y="50"/>
                  </a:cubicBezTo>
                  <a:cubicBezTo>
                    <a:pt x="141" y="51"/>
                    <a:pt x="141" y="52"/>
                    <a:pt x="141" y="52"/>
                  </a:cubicBezTo>
                  <a:cubicBezTo>
                    <a:pt x="141" y="53"/>
                    <a:pt x="141" y="54"/>
                    <a:pt x="141" y="55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40" y="56"/>
                    <a:pt x="141" y="57"/>
                    <a:pt x="140" y="56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53"/>
                    <a:pt x="138" y="53"/>
                    <a:pt x="138" y="53"/>
                  </a:cubicBezTo>
                  <a:cubicBezTo>
                    <a:pt x="138" y="53"/>
                    <a:pt x="138" y="52"/>
                    <a:pt x="137" y="53"/>
                  </a:cubicBezTo>
                  <a:cubicBezTo>
                    <a:pt x="136" y="53"/>
                    <a:pt x="136" y="53"/>
                    <a:pt x="136" y="53"/>
                  </a:cubicBezTo>
                  <a:cubicBezTo>
                    <a:pt x="135" y="53"/>
                    <a:pt x="136" y="55"/>
                    <a:pt x="136" y="55"/>
                  </a:cubicBezTo>
                  <a:cubicBezTo>
                    <a:pt x="135" y="55"/>
                    <a:pt x="133" y="54"/>
                    <a:pt x="133" y="54"/>
                  </a:cubicBezTo>
                  <a:cubicBezTo>
                    <a:pt x="133" y="54"/>
                    <a:pt x="132" y="54"/>
                    <a:pt x="132" y="55"/>
                  </a:cubicBezTo>
                  <a:cubicBezTo>
                    <a:pt x="132" y="56"/>
                    <a:pt x="131" y="57"/>
                    <a:pt x="131" y="57"/>
                  </a:cubicBezTo>
                  <a:cubicBezTo>
                    <a:pt x="131" y="57"/>
                    <a:pt x="131" y="58"/>
                    <a:pt x="130" y="59"/>
                  </a:cubicBezTo>
                  <a:cubicBezTo>
                    <a:pt x="130" y="59"/>
                    <a:pt x="129" y="60"/>
                    <a:pt x="129" y="60"/>
                  </a:cubicBezTo>
                  <a:cubicBezTo>
                    <a:pt x="128" y="60"/>
                    <a:pt x="127" y="60"/>
                    <a:pt x="126" y="60"/>
                  </a:cubicBezTo>
                  <a:cubicBezTo>
                    <a:pt x="126" y="60"/>
                    <a:pt x="126" y="61"/>
                    <a:pt x="126" y="61"/>
                  </a:cubicBezTo>
                  <a:cubicBezTo>
                    <a:pt x="125" y="62"/>
                    <a:pt x="124" y="63"/>
                    <a:pt x="124" y="63"/>
                  </a:cubicBezTo>
                  <a:cubicBezTo>
                    <a:pt x="124" y="63"/>
                    <a:pt x="124" y="65"/>
                    <a:pt x="124" y="65"/>
                  </a:cubicBezTo>
                  <a:cubicBezTo>
                    <a:pt x="125" y="66"/>
                    <a:pt x="124" y="66"/>
                    <a:pt x="124" y="66"/>
                  </a:cubicBezTo>
                  <a:cubicBezTo>
                    <a:pt x="123" y="66"/>
                    <a:pt x="122" y="67"/>
                    <a:pt x="122" y="67"/>
                  </a:cubicBezTo>
                  <a:cubicBezTo>
                    <a:pt x="122" y="67"/>
                    <a:pt x="123" y="68"/>
                    <a:pt x="122" y="68"/>
                  </a:cubicBezTo>
                  <a:cubicBezTo>
                    <a:pt x="121" y="69"/>
                    <a:pt x="119" y="69"/>
                    <a:pt x="119" y="69"/>
                  </a:cubicBezTo>
                  <a:cubicBezTo>
                    <a:pt x="119" y="69"/>
                    <a:pt x="120" y="70"/>
                    <a:pt x="118" y="70"/>
                  </a:cubicBezTo>
                  <a:cubicBezTo>
                    <a:pt x="117" y="70"/>
                    <a:pt x="116" y="70"/>
                    <a:pt x="115" y="70"/>
                  </a:cubicBezTo>
                  <a:cubicBezTo>
                    <a:pt x="115" y="71"/>
                    <a:pt x="115" y="72"/>
                    <a:pt x="114" y="73"/>
                  </a:cubicBezTo>
                  <a:cubicBezTo>
                    <a:pt x="112" y="74"/>
                    <a:pt x="111" y="74"/>
                    <a:pt x="111" y="74"/>
                  </a:cubicBezTo>
                  <a:cubicBezTo>
                    <a:pt x="110" y="74"/>
                    <a:pt x="110" y="74"/>
                    <a:pt x="110" y="75"/>
                  </a:cubicBezTo>
                  <a:cubicBezTo>
                    <a:pt x="110" y="77"/>
                    <a:pt x="110" y="77"/>
                    <a:pt x="111" y="78"/>
                  </a:cubicBezTo>
                  <a:cubicBezTo>
                    <a:pt x="112" y="78"/>
                    <a:pt x="112" y="80"/>
                    <a:pt x="113" y="81"/>
                  </a:cubicBezTo>
                  <a:cubicBezTo>
                    <a:pt x="113" y="81"/>
                    <a:pt x="114" y="82"/>
                    <a:pt x="113" y="83"/>
                  </a:cubicBezTo>
                  <a:cubicBezTo>
                    <a:pt x="113" y="84"/>
                    <a:pt x="112" y="85"/>
                    <a:pt x="112" y="85"/>
                  </a:cubicBezTo>
                  <a:cubicBezTo>
                    <a:pt x="112" y="86"/>
                    <a:pt x="112" y="87"/>
                    <a:pt x="112" y="88"/>
                  </a:cubicBezTo>
                  <a:cubicBezTo>
                    <a:pt x="113" y="89"/>
                    <a:pt x="113" y="90"/>
                    <a:pt x="113" y="90"/>
                  </a:cubicBezTo>
                  <a:cubicBezTo>
                    <a:pt x="113" y="90"/>
                    <a:pt x="112" y="91"/>
                    <a:pt x="113" y="91"/>
                  </a:cubicBezTo>
                  <a:cubicBezTo>
                    <a:pt x="114" y="92"/>
                    <a:pt x="115" y="93"/>
                    <a:pt x="116" y="93"/>
                  </a:cubicBezTo>
                  <a:cubicBezTo>
                    <a:pt x="116" y="94"/>
                    <a:pt x="118" y="95"/>
                    <a:pt x="118" y="95"/>
                  </a:cubicBezTo>
                  <a:cubicBezTo>
                    <a:pt x="118" y="95"/>
                    <a:pt x="117" y="97"/>
                    <a:pt x="118" y="98"/>
                  </a:cubicBezTo>
                  <a:cubicBezTo>
                    <a:pt x="118" y="98"/>
                    <a:pt x="120" y="103"/>
                    <a:pt x="119" y="103"/>
                  </a:cubicBezTo>
                  <a:cubicBezTo>
                    <a:pt x="118" y="104"/>
                    <a:pt x="118" y="105"/>
                    <a:pt x="118" y="106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19" y="108"/>
                    <a:pt x="121" y="107"/>
                    <a:pt x="120" y="109"/>
                  </a:cubicBezTo>
                  <a:cubicBezTo>
                    <a:pt x="119" y="110"/>
                    <a:pt x="119" y="110"/>
                    <a:pt x="118" y="111"/>
                  </a:cubicBezTo>
                  <a:cubicBezTo>
                    <a:pt x="118" y="112"/>
                    <a:pt x="118" y="112"/>
                    <a:pt x="117" y="113"/>
                  </a:cubicBezTo>
                  <a:cubicBezTo>
                    <a:pt x="117" y="114"/>
                    <a:pt x="116" y="115"/>
                    <a:pt x="116" y="116"/>
                  </a:cubicBezTo>
                  <a:cubicBezTo>
                    <a:pt x="115" y="116"/>
                    <a:pt x="114" y="117"/>
                    <a:pt x="114" y="117"/>
                  </a:cubicBezTo>
                  <a:cubicBezTo>
                    <a:pt x="114" y="118"/>
                    <a:pt x="112" y="120"/>
                    <a:pt x="114" y="118"/>
                  </a:cubicBezTo>
                  <a:cubicBezTo>
                    <a:pt x="116" y="117"/>
                    <a:pt x="115" y="118"/>
                    <a:pt x="117" y="116"/>
                  </a:cubicBezTo>
                  <a:cubicBezTo>
                    <a:pt x="119" y="114"/>
                    <a:pt x="120" y="115"/>
                    <a:pt x="121" y="114"/>
                  </a:cubicBezTo>
                  <a:cubicBezTo>
                    <a:pt x="122" y="113"/>
                    <a:pt x="120" y="117"/>
                    <a:pt x="122" y="112"/>
                  </a:cubicBezTo>
                  <a:cubicBezTo>
                    <a:pt x="124" y="107"/>
                    <a:pt x="125" y="107"/>
                    <a:pt x="125" y="106"/>
                  </a:cubicBezTo>
                  <a:cubicBezTo>
                    <a:pt x="126" y="105"/>
                    <a:pt x="126" y="106"/>
                    <a:pt x="127" y="104"/>
                  </a:cubicBezTo>
                  <a:cubicBezTo>
                    <a:pt x="128" y="101"/>
                    <a:pt x="127" y="103"/>
                    <a:pt x="128" y="101"/>
                  </a:cubicBezTo>
                  <a:cubicBezTo>
                    <a:pt x="130" y="99"/>
                    <a:pt x="130" y="102"/>
                    <a:pt x="130" y="99"/>
                  </a:cubicBezTo>
                  <a:cubicBezTo>
                    <a:pt x="131" y="96"/>
                    <a:pt x="131" y="98"/>
                    <a:pt x="132" y="94"/>
                  </a:cubicBezTo>
                  <a:cubicBezTo>
                    <a:pt x="133" y="91"/>
                    <a:pt x="131" y="91"/>
                    <a:pt x="133" y="89"/>
                  </a:cubicBezTo>
                  <a:cubicBezTo>
                    <a:pt x="135" y="87"/>
                    <a:pt x="135" y="88"/>
                    <a:pt x="136" y="87"/>
                  </a:cubicBezTo>
                  <a:cubicBezTo>
                    <a:pt x="136" y="86"/>
                    <a:pt x="135" y="87"/>
                    <a:pt x="137" y="84"/>
                  </a:cubicBezTo>
                  <a:cubicBezTo>
                    <a:pt x="139" y="81"/>
                    <a:pt x="141" y="80"/>
                    <a:pt x="141" y="75"/>
                  </a:cubicBezTo>
                  <a:cubicBezTo>
                    <a:pt x="141" y="70"/>
                    <a:pt x="141" y="69"/>
                    <a:pt x="141" y="69"/>
                  </a:cubicBezTo>
                  <a:cubicBezTo>
                    <a:pt x="141" y="69"/>
                    <a:pt x="143" y="67"/>
                    <a:pt x="142" y="64"/>
                  </a:cubicBezTo>
                  <a:cubicBezTo>
                    <a:pt x="142" y="61"/>
                    <a:pt x="141" y="62"/>
                    <a:pt x="142" y="61"/>
                  </a:cubicBezTo>
                  <a:cubicBezTo>
                    <a:pt x="142" y="61"/>
                    <a:pt x="142" y="61"/>
                    <a:pt x="143" y="60"/>
                  </a:cubicBezTo>
                  <a:cubicBezTo>
                    <a:pt x="144" y="58"/>
                    <a:pt x="144" y="59"/>
                    <a:pt x="144" y="58"/>
                  </a:cubicBezTo>
                  <a:cubicBezTo>
                    <a:pt x="144" y="57"/>
                    <a:pt x="145" y="56"/>
                    <a:pt x="145" y="56"/>
                  </a:cubicBezTo>
                  <a:cubicBezTo>
                    <a:pt x="145" y="56"/>
                    <a:pt x="145" y="56"/>
                    <a:pt x="145" y="56"/>
                  </a:cubicBezTo>
                  <a:cubicBezTo>
                    <a:pt x="145" y="56"/>
                    <a:pt x="152" y="122"/>
                    <a:pt x="87" y="131"/>
                  </a:cubicBezTo>
                  <a:cubicBezTo>
                    <a:pt x="87" y="131"/>
                    <a:pt x="102" y="128"/>
                    <a:pt x="103" y="125"/>
                  </a:cubicBezTo>
                  <a:cubicBezTo>
                    <a:pt x="103" y="125"/>
                    <a:pt x="103" y="122"/>
                    <a:pt x="103" y="122"/>
                  </a:cubicBezTo>
                  <a:cubicBezTo>
                    <a:pt x="102" y="122"/>
                    <a:pt x="101" y="123"/>
                    <a:pt x="100" y="122"/>
                  </a:cubicBezTo>
                  <a:cubicBezTo>
                    <a:pt x="99" y="121"/>
                    <a:pt x="98" y="120"/>
                    <a:pt x="98" y="120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98" y="121"/>
                    <a:pt x="99" y="122"/>
                    <a:pt x="96" y="121"/>
                  </a:cubicBezTo>
                  <a:cubicBezTo>
                    <a:pt x="93" y="121"/>
                    <a:pt x="93" y="121"/>
                    <a:pt x="92" y="121"/>
                  </a:cubicBezTo>
                  <a:cubicBezTo>
                    <a:pt x="91" y="120"/>
                    <a:pt x="90" y="118"/>
                    <a:pt x="89" y="119"/>
                  </a:cubicBezTo>
                  <a:cubicBezTo>
                    <a:pt x="88" y="121"/>
                    <a:pt x="90" y="120"/>
                    <a:pt x="88" y="121"/>
                  </a:cubicBezTo>
                  <a:cubicBezTo>
                    <a:pt x="87" y="121"/>
                    <a:pt x="84" y="120"/>
                    <a:pt x="84" y="120"/>
                  </a:cubicBezTo>
                  <a:cubicBezTo>
                    <a:pt x="84" y="120"/>
                    <a:pt x="80" y="121"/>
                    <a:pt x="79" y="120"/>
                  </a:cubicBezTo>
                  <a:cubicBezTo>
                    <a:pt x="79" y="120"/>
                    <a:pt x="79" y="119"/>
                    <a:pt x="78" y="119"/>
                  </a:cubicBezTo>
                  <a:cubicBezTo>
                    <a:pt x="77" y="119"/>
                    <a:pt x="77" y="120"/>
                    <a:pt x="77" y="120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82" y="123"/>
                    <a:pt x="82" y="123"/>
                    <a:pt x="82" y="123"/>
                  </a:cubicBezTo>
                  <a:cubicBezTo>
                    <a:pt x="82" y="123"/>
                    <a:pt x="83" y="124"/>
                    <a:pt x="82" y="124"/>
                  </a:cubicBezTo>
                  <a:cubicBezTo>
                    <a:pt x="81" y="125"/>
                    <a:pt x="80" y="125"/>
                    <a:pt x="79" y="125"/>
                  </a:cubicBezTo>
                  <a:cubicBezTo>
                    <a:pt x="78" y="125"/>
                    <a:pt x="76" y="127"/>
                    <a:pt x="75" y="126"/>
                  </a:cubicBezTo>
                  <a:cubicBezTo>
                    <a:pt x="74" y="124"/>
                    <a:pt x="74" y="124"/>
                    <a:pt x="74" y="123"/>
                  </a:cubicBezTo>
                  <a:cubicBezTo>
                    <a:pt x="73" y="123"/>
                    <a:pt x="73" y="122"/>
                    <a:pt x="72" y="122"/>
                  </a:cubicBezTo>
                  <a:cubicBezTo>
                    <a:pt x="71" y="122"/>
                    <a:pt x="70" y="122"/>
                    <a:pt x="70" y="122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1" y="124"/>
                    <a:pt x="69" y="124"/>
                    <a:pt x="69" y="124"/>
                  </a:cubicBezTo>
                  <a:cubicBezTo>
                    <a:pt x="68" y="124"/>
                    <a:pt x="68" y="125"/>
                    <a:pt x="67" y="124"/>
                  </a:cubicBezTo>
                  <a:cubicBezTo>
                    <a:pt x="65" y="123"/>
                    <a:pt x="65" y="123"/>
                    <a:pt x="64" y="123"/>
                  </a:cubicBezTo>
                  <a:cubicBezTo>
                    <a:pt x="63" y="123"/>
                    <a:pt x="62" y="122"/>
                    <a:pt x="61" y="122"/>
                  </a:cubicBezTo>
                  <a:cubicBezTo>
                    <a:pt x="61" y="123"/>
                    <a:pt x="60" y="123"/>
                    <a:pt x="59" y="123"/>
                  </a:cubicBezTo>
                  <a:cubicBezTo>
                    <a:pt x="59" y="123"/>
                    <a:pt x="56" y="124"/>
                    <a:pt x="56" y="124"/>
                  </a:cubicBezTo>
                  <a:cubicBezTo>
                    <a:pt x="55" y="124"/>
                    <a:pt x="53" y="124"/>
                    <a:pt x="53" y="124"/>
                  </a:cubicBezTo>
                  <a:cubicBezTo>
                    <a:pt x="53" y="124"/>
                    <a:pt x="60" y="131"/>
                    <a:pt x="76" y="131"/>
                  </a:cubicBezTo>
                  <a:cubicBezTo>
                    <a:pt x="76" y="131"/>
                    <a:pt x="40" y="133"/>
                    <a:pt x="20" y="98"/>
                  </a:cubicBezTo>
                  <a:cubicBezTo>
                    <a:pt x="0" y="62"/>
                    <a:pt x="14" y="17"/>
                    <a:pt x="60" y="1"/>
                  </a:cubicBezTo>
                  <a:cubicBezTo>
                    <a:pt x="60" y="1"/>
                    <a:pt x="26" y="14"/>
                    <a:pt x="16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8" y="47"/>
                    <a:pt x="18" y="48"/>
                    <a:pt x="18" y="46"/>
                  </a:cubicBezTo>
                  <a:cubicBezTo>
                    <a:pt x="19" y="45"/>
                    <a:pt x="19" y="45"/>
                    <a:pt x="19" y="44"/>
                  </a:cubicBezTo>
                  <a:cubicBezTo>
                    <a:pt x="20" y="43"/>
                    <a:pt x="20" y="44"/>
                    <a:pt x="20" y="42"/>
                  </a:cubicBezTo>
                  <a:cubicBezTo>
                    <a:pt x="21" y="41"/>
                    <a:pt x="21" y="42"/>
                    <a:pt x="22" y="41"/>
                  </a:cubicBezTo>
                  <a:cubicBezTo>
                    <a:pt x="23" y="40"/>
                    <a:pt x="23" y="38"/>
                    <a:pt x="24" y="38"/>
                  </a:cubicBezTo>
                  <a:cubicBezTo>
                    <a:pt x="24" y="37"/>
                    <a:pt x="26" y="37"/>
                    <a:pt x="26" y="37"/>
                  </a:cubicBezTo>
                  <a:cubicBezTo>
                    <a:pt x="27" y="37"/>
                    <a:pt x="26" y="36"/>
                    <a:pt x="27" y="37"/>
                  </a:cubicBezTo>
                  <a:cubicBezTo>
                    <a:pt x="27" y="37"/>
                    <a:pt x="26" y="39"/>
                    <a:pt x="26" y="39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5" y="43"/>
                    <a:pt x="25" y="44"/>
                  </a:cubicBezTo>
                  <a:cubicBezTo>
                    <a:pt x="25" y="45"/>
                    <a:pt x="26" y="46"/>
                    <a:pt x="26" y="46"/>
                  </a:cubicBezTo>
                  <a:cubicBezTo>
                    <a:pt x="26" y="46"/>
                    <a:pt x="26" y="48"/>
                    <a:pt x="27" y="49"/>
                  </a:cubicBezTo>
                  <a:cubicBezTo>
                    <a:pt x="27" y="49"/>
                    <a:pt x="31" y="49"/>
                    <a:pt x="31" y="49"/>
                  </a:cubicBezTo>
                  <a:cubicBezTo>
                    <a:pt x="31" y="49"/>
                    <a:pt x="32" y="48"/>
                    <a:pt x="33" y="47"/>
                  </a:cubicBezTo>
                  <a:cubicBezTo>
                    <a:pt x="33" y="46"/>
                    <a:pt x="35" y="46"/>
                    <a:pt x="35" y="45"/>
                  </a:cubicBezTo>
                  <a:cubicBezTo>
                    <a:pt x="36" y="45"/>
                    <a:pt x="35" y="44"/>
                    <a:pt x="36" y="43"/>
                  </a:cubicBezTo>
                  <a:cubicBezTo>
                    <a:pt x="37" y="41"/>
                    <a:pt x="36" y="42"/>
                    <a:pt x="37" y="41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41" y="39"/>
                    <a:pt x="40" y="40"/>
                  </a:cubicBezTo>
                  <a:cubicBezTo>
                    <a:pt x="39" y="42"/>
                    <a:pt x="40" y="43"/>
                    <a:pt x="40" y="44"/>
                  </a:cubicBezTo>
                  <a:cubicBezTo>
                    <a:pt x="39" y="44"/>
                    <a:pt x="38" y="43"/>
                    <a:pt x="38" y="44"/>
                  </a:cubicBezTo>
                  <a:cubicBezTo>
                    <a:pt x="37" y="46"/>
                    <a:pt x="37" y="46"/>
                    <a:pt x="37" y="47"/>
                  </a:cubicBezTo>
                  <a:cubicBezTo>
                    <a:pt x="36" y="47"/>
                    <a:pt x="36" y="49"/>
                    <a:pt x="35" y="50"/>
                  </a:cubicBezTo>
                  <a:cubicBezTo>
                    <a:pt x="35" y="50"/>
                    <a:pt x="33" y="50"/>
                    <a:pt x="33" y="50"/>
                  </a:cubicBezTo>
                  <a:cubicBezTo>
                    <a:pt x="33" y="51"/>
                    <a:pt x="34" y="52"/>
                    <a:pt x="33" y="53"/>
                  </a:cubicBezTo>
                  <a:cubicBezTo>
                    <a:pt x="32" y="53"/>
                    <a:pt x="32" y="53"/>
                    <a:pt x="31" y="53"/>
                  </a:cubicBezTo>
                  <a:cubicBezTo>
                    <a:pt x="31" y="53"/>
                    <a:pt x="31" y="53"/>
                    <a:pt x="30" y="53"/>
                  </a:cubicBezTo>
                  <a:cubicBezTo>
                    <a:pt x="29" y="52"/>
                    <a:pt x="28" y="52"/>
                    <a:pt x="28" y="52"/>
                  </a:cubicBezTo>
                  <a:cubicBezTo>
                    <a:pt x="28" y="52"/>
                    <a:pt x="26" y="53"/>
                    <a:pt x="26" y="54"/>
                  </a:cubicBezTo>
                  <a:cubicBezTo>
                    <a:pt x="26" y="54"/>
                    <a:pt x="27" y="57"/>
                    <a:pt x="27" y="57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60"/>
                    <a:pt x="28" y="64"/>
                    <a:pt x="29" y="64"/>
                  </a:cubicBezTo>
                  <a:cubicBezTo>
                    <a:pt x="29" y="64"/>
                    <a:pt x="30" y="66"/>
                    <a:pt x="31" y="67"/>
                  </a:cubicBezTo>
                  <a:cubicBezTo>
                    <a:pt x="31" y="67"/>
                    <a:pt x="31" y="70"/>
                    <a:pt x="31" y="70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33" y="72"/>
                    <a:pt x="33" y="74"/>
                    <a:pt x="33" y="75"/>
                  </a:cubicBezTo>
                  <a:cubicBezTo>
                    <a:pt x="33" y="75"/>
                    <a:pt x="32" y="78"/>
                    <a:pt x="33" y="79"/>
                  </a:cubicBezTo>
                  <a:cubicBezTo>
                    <a:pt x="33" y="80"/>
                    <a:pt x="35" y="82"/>
                    <a:pt x="35" y="82"/>
                  </a:cubicBezTo>
                  <a:cubicBezTo>
                    <a:pt x="35" y="82"/>
                    <a:pt x="32" y="84"/>
                    <a:pt x="34" y="84"/>
                  </a:cubicBezTo>
                  <a:cubicBezTo>
                    <a:pt x="35" y="84"/>
                    <a:pt x="36" y="86"/>
                    <a:pt x="36" y="87"/>
                  </a:cubicBezTo>
                  <a:cubicBezTo>
                    <a:pt x="37" y="87"/>
                    <a:pt x="37" y="88"/>
                    <a:pt x="37" y="88"/>
                  </a:cubicBezTo>
                  <a:cubicBezTo>
                    <a:pt x="38" y="88"/>
                    <a:pt x="40" y="89"/>
                    <a:pt x="40" y="89"/>
                  </a:cubicBezTo>
                  <a:cubicBezTo>
                    <a:pt x="40" y="90"/>
                    <a:pt x="40" y="91"/>
                    <a:pt x="40" y="91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9"/>
                    <a:pt x="46" y="99"/>
                  </a:cubicBezTo>
                  <a:cubicBezTo>
                    <a:pt x="46" y="100"/>
                    <a:pt x="50" y="101"/>
                    <a:pt x="50" y="101"/>
                  </a:cubicBezTo>
                  <a:cubicBezTo>
                    <a:pt x="51" y="102"/>
                    <a:pt x="53" y="103"/>
                    <a:pt x="54" y="103"/>
                  </a:cubicBezTo>
                  <a:cubicBezTo>
                    <a:pt x="54" y="103"/>
                    <a:pt x="53" y="105"/>
                    <a:pt x="54" y="103"/>
                  </a:cubicBezTo>
                  <a:cubicBezTo>
                    <a:pt x="56" y="101"/>
                    <a:pt x="55" y="102"/>
                    <a:pt x="56" y="100"/>
                  </a:cubicBezTo>
                  <a:cubicBezTo>
                    <a:pt x="57" y="97"/>
                    <a:pt x="57" y="99"/>
                    <a:pt x="57" y="97"/>
                  </a:cubicBezTo>
                  <a:cubicBezTo>
                    <a:pt x="57" y="95"/>
                    <a:pt x="57" y="97"/>
                    <a:pt x="57" y="95"/>
                  </a:cubicBezTo>
                  <a:cubicBezTo>
                    <a:pt x="57" y="93"/>
                    <a:pt x="56" y="95"/>
                    <a:pt x="57" y="93"/>
                  </a:cubicBezTo>
                  <a:cubicBezTo>
                    <a:pt x="58" y="91"/>
                    <a:pt x="58" y="91"/>
                    <a:pt x="59" y="90"/>
                  </a:cubicBezTo>
                  <a:cubicBezTo>
                    <a:pt x="61" y="89"/>
                    <a:pt x="62" y="90"/>
                    <a:pt x="61" y="88"/>
                  </a:cubicBezTo>
                  <a:cubicBezTo>
                    <a:pt x="60" y="86"/>
                    <a:pt x="60" y="88"/>
                    <a:pt x="60" y="86"/>
                  </a:cubicBezTo>
                  <a:cubicBezTo>
                    <a:pt x="60" y="84"/>
                    <a:pt x="60" y="84"/>
                    <a:pt x="59" y="83"/>
                  </a:cubicBezTo>
                  <a:cubicBezTo>
                    <a:pt x="58" y="82"/>
                    <a:pt x="57" y="82"/>
                    <a:pt x="57" y="80"/>
                  </a:cubicBezTo>
                  <a:cubicBezTo>
                    <a:pt x="57" y="79"/>
                    <a:pt x="57" y="79"/>
                    <a:pt x="57" y="78"/>
                  </a:cubicBezTo>
                  <a:cubicBezTo>
                    <a:pt x="58" y="77"/>
                    <a:pt x="59" y="76"/>
                    <a:pt x="59" y="75"/>
                  </a:cubicBezTo>
                  <a:cubicBezTo>
                    <a:pt x="59" y="75"/>
                    <a:pt x="59" y="75"/>
                    <a:pt x="60" y="74"/>
                  </a:cubicBezTo>
                  <a:cubicBezTo>
                    <a:pt x="61" y="72"/>
                    <a:pt x="62" y="72"/>
                    <a:pt x="62" y="72"/>
                  </a:cubicBezTo>
                  <a:cubicBezTo>
                    <a:pt x="62" y="72"/>
                    <a:pt x="62" y="68"/>
                    <a:pt x="62" y="67"/>
                  </a:cubicBezTo>
                  <a:cubicBezTo>
                    <a:pt x="62" y="66"/>
                    <a:pt x="62" y="68"/>
                    <a:pt x="62" y="66"/>
                  </a:cubicBezTo>
                  <a:cubicBezTo>
                    <a:pt x="61" y="64"/>
                    <a:pt x="61" y="63"/>
                    <a:pt x="61" y="63"/>
                  </a:cubicBezTo>
                  <a:cubicBezTo>
                    <a:pt x="61" y="63"/>
                    <a:pt x="64" y="61"/>
                    <a:pt x="64" y="61"/>
                  </a:cubicBezTo>
                  <a:cubicBezTo>
                    <a:pt x="65" y="61"/>
                    <a:pt x="65" y="63"/>
                    <a:pt x="67" y="62"/>
                  </a:cubicBezTo>
                  <a:cubicBezTo>
                    <a:pt x="68" y="61"/>
                    <a:pt x="68" y="60"/>
                    <a:pt x="68" y="60"/>
                  </a:cubicBezTo>
                  <a:cubicBezTo>
                    <a:pt x="69" y="59"/>
                    <a:pt x="70" y="59"/>
                    <a:pt x="70" y="60"/>
                  </a:cubicBezTo>
                  <a:cubicBezTo>
                    <a:pt x="71" y="60"/>
                    <a:pt x="73" y="60"/>
                    <a:pt x="74" y="61"/>
                  </a:cubicBezTo>
                  <a:cubicBezTo>
                    <a:pt x="76" y="62"/>
                    <a:pt x="76" y="61"/>
                    <a:pt x="78" y="61"/>
                  </a:cubicBezTo>
                  <a:cubicBezTo>
                    <a:pt x="80" y="61"/>
                    <a:pt x="82" y="62"/>
                    <a:pt x="83" y="61"/>
                  </a:cubicBezTo>
                  <a:cubicBezTo>
                    <a:pt x="85" y="60"/>
                    <a:pt x="85" y="62"/>
                    <a:pt x="86" y="60"/>
                  </a:cubicBezTo>
                  <a:cubicBezTo>
                    <a:pt x="86" y="58"/>
                    <a:pt x="86" y="59"/>
                    <a:pt x="87" y="58"/>
                  </a:cubicBezTo>
                  <a:cubicBezTo>
                    <a:pt x="88" y="57"/>
                    <a:pt x="89" y="58"/>
                    <a:pt x="89" y="56"/>
                  </a:cubicBezTo>
                  <a:cubicBezTo>
                    <a:pt x="89" y="55"/>
                    <a:pt x="88" y="55"/>
                    <a:pt x="89" y="54"/>
                  </a:cubicBezTo>
                  <a:cubicBezTo>
                    <a:pt x="90" y="53"/>
                    <a:pt x="89" y="55"/>
                    <a:pt x="90" y="53"/>
                  </a:cubicBezTo>
                  <a:cubicBezTo>
                    <a:pt x="92" y="51"/>
                    <a:pt x="93" y="52"/>
                    <a:pt x="92" y="51"/>
                  </a:cubicBezTo>
                  <a:cubicBezTo>
                    <a:pt x="92" y="49"/>
                    <a:pt x="91" y="50"/>
                    <a:pt x="91" y="48"/>
                  </a:cubicBezTo>
                  <a:cubicBezTo>
                    <a:pt x="91" y="46"/>
                    <a:pt x="88" y="49"/>
                    <a:pt x="90" y="45"/>
                  </a:cubicBezTo>
                  <a:cubicBezTo>
                    <a:pt x="92" y="42"/>
                    <a:pt x="92" y="42"/>
                    <a:pt x="90" y="40"/>
                  </a:cubicBezTo>
                  <a:cubicBezTo>
                    <a:pt x="89" y="37"/>
                    <a:pt x="87" y="36"/>
                    <a:pt x="87" y="35"/>
                  </a:cubicBezTo>
                  <a:cubicBezTo>
                    <a:pt x="86" y="35"/>
                    <a:pt x="86" y="33"/>
                    <a:pt x="85" y="33"/>
                  </a:cubicBezTo>
                  <a:cubicBezTo>
                    <a:pt x="84" y="32"/>
                    <a:pt x="85" y="32"/>
                    <a:pt x="83" y="32"/>
                  </a:cubicBezTo>
                  <a:cubicBezTo>
                    <a:pt x="82" y="32"/>
                    <a:pt x="80" y="31"/>
                    <a:pt x="80" y="30"/>
                  </a:cubicBezTo>
                  <a:cubicBezTo>
                    <a:pt x="79" y="30"/>
                    <a:pt x="77" y="28"/>
                    <a:pt x="77" y="28"/>
                  </a:cubicBezTo>
                  <a:cubicBezTo>
                    <a:pt x="76" y="28"/>
                    <a:pt x="76" y="28"/>
                    <a:pt x="75" y="28"/>
                  </a:cubicBezTo>
                  <a:cubicBezTo>
                    <a:pt x="74" y="28"/>
                    <a:pt x="73" y="27"/>
                    <a:pt x="72" y="27"/>
                  </a:cubicBezTo>
                  <a:cubicBezTo>
                    <a:pt x="71" y="27"/>
                    <a:pt x="73" y="28"/>
                    <a:pt x="71" y="27"/>
                  </a:cubicBezTo>
                  <a:cubicBezTo>
                    <a:pt x="68" y="27"/>
                    <a:pt x="69" y="27"/>
                    <a:pt x="68" y="27"/>
                  </a:cubicBezTo>
                  <a:cubicBezTo>
                    <a:pt x="67" y="27"/>
                    <a:pt x="68" y="27"/>
                    <a:pt x="67" y="27"/>
                  </a:cubicBezTo>
                  <a:cubicBezTo>
                    <a:pt x="66" y="27"/>
                    <a:pt x="66" y="25"/>
                    <a:pt x="66" y="27"/>
                  </a:cubicBezTo>
                  <a:cubicBezTo>
                    <a:pt x="65" y="30"/>
                    <a:pt x="67" y="31"/>
                    <a:pt x="65" y="31"/>
                  </a:cubicBezTo>
                  <a:cubicBezTo>
                    <a:pt x="63" y="31"/>
                    <a:pt x="65" y="31"/>
                    <a:pt x="63" y="31"/>
                  </a:cubicBezTo>
                  <a:cubicBezTo>
                    <a:pt x="61" y="31"/>
                    <a:pt x="61" y="31"/>
                    <a:pt x="60" y="32"/>
                  </a:cubicBezTo>
                  <a:cubicBezTo>
                    <a:pt x="60" y="32"/>
                    <a:pt x="59" y="33"/>
                    <a:pt x="58" y="33"/>
                  </a:cubicBezTo>
                  <a:cubicBezTo>
                    <a:pt x="56" y="33"/>
                    <a:pt x="58" y="35"/>
                    <a:pt x="56" y="33"/>
                  </a:cubicBezTo>
                  <a:cubicBezTo>
                    <a:pt x="54" y="31"/>
                    <a:pt x="58" y="30"/>
                    <a:pt x="54" y="31"/>
                  </a:cubicBezTo>
                  <a:cubicBezTo>
                    <a:pt x="51" y="31"/>
                    <a:pt x="50" y="32"/>
                    <a:pt x="50" y="32"/>
                  </a:cubicBezTo>
                  <a:cubicBezTo>
                    <a:pt x="49" y="31"/>
                    <a:pt x="49" y="32"/>
                    <a:pt x="47" y="31"/>
                  </a:cubicBezTo>
                  <a:cubicBezTo>
                    <a:pt x="46" y="30"/>
                    <a:pt x="46" y="30"/>
                    <a:pt x="45" y="31"/>
                  </a:cubicBezTo>
                  <a:cubicBezTo>
                    <a:pt x="44" y="31"/>
                    <a:pt x="44" y="32"/>
                    <a:pt x="44" y="31"/>
                  </a:cubicBezTo>
                  <a:cubicBezTo>
                    <a:pt x="43" y="30"/>
                    <a:pt x="42" y="30"/>
                    <a:pt x="44" y="29"/>
                  </a:cubicBezTo>
                  <a:cubicBezTo>
                    <a:pt x="46" y="28"/>
                    <a:pt x="46" y="29"/>
                    <a:pt x="46" y="28"/>
                  </a:cubicBezTo>
                  <a:cubicBezTo>
                    <a:pt x="47" y="27"/>
                    <a:pt x="45" y="27"/>
                    <a:pt x="47" y="27"/>
                  </a:cubicBezTo>
                  <a:cubicBezTo>
                    <a:pt x="49" y="26"/>
                    <a:pt x="48" y="26"/>
                    <a:pt x="50" y="26"/>
                  </a:cubicBezTo>
                  <a:cubicBezTo>
                    <a:pt x="51" y="25"/>
                    <a:pt x="53" y="27"/>
                    <a:pt x="53" y="26"/>
                  </a:cubicBezTo>
                  <a:cubicBezTo>
                    <a:pt x="53" y="25"/>
                    <a:pt x="56" y="27"/>
                    <a:pt x="53" y="25"/>
                  </a:cubicBezTo>
                  <a:cubicBezTo>
                    <a:pt x="51" y="22"/>
                    <a:pt x="52" y="21"/>
                    <a:pt x="50" y="22"/>
                  </a:cubicBezTo>
                  <a:cubicBezTo>
                    <a:pt x="49" y="22"/>
                    <a:pt x="49" y="24"/>
                    <a:pt x="48" y="23"/>
                  </a:cubicBezTo>
                  <a:cubicBezTo>
                    <a:pt x="47" y="22"/>
                    <a:pt x="45" y="21"/>
                    <a:pt x="47" y="20"/>
                  </a:cubicBezTo>
                  <a:cubicBezTo>
                    <a:pt x="49" y="18"/>
                    <a:pt x="47" y="19"/>
                    <a:pt x="49" y="18"/>
                  </a:cubicBezTo>
                  <a:cubicBezTo>
                    <a:pt x="51" y="17"/>
                    <a:pt x="53" y="22"/>
                    <a:pt x="54" y="21"/>
                  </a:cubicBezTo>
                  <a:cubicBezTo>
                    <a:pt x="55" y="21"/>
                    <a:pt x="56" y="20"/>
                    <a:pt x="56" y="20"/>
                  </a:cubicBezTo>
                  <a:cubicBezTo>
                    <a:pt x="57" y="21"/>
                    <a:pt x="57" y="22"/>
                    <a:pt x="57" y="24"/>
                  </a:cubicBezTo>
                  <a:cubicBezTo>
                    <a:pt x="57" y="25"/>
                    <a:pt x="56" y="25"/>
                    <a:pt x="58" y="24"/>
                  </a:cubicBezTo>
                  <a:cubicBezTo>
                    <a:pt x="60" y="23"/>
                    <a:pt x="56" y="24"/>
                    <a:pt x="60" y="22"/>
                  </a:cubicBezTo>
                  <a:cubicBezTo>
                    <a:pt x="65" y="20"/>
                    <a:pt x="66" y="21"/>
                    <a:pt x="67" y="21"/>
                  </a:cubicBezTo>
                  <a:cubicBezTo>
                    <a:pt x="68" y="22"/>
                    <a:pt x="69" y="22"/>
                    <a:pt x="69" y="22"/>
                  </a:cubicBezTo>
                  <a:cubicBezTo>
                    <a:pt x="69" y="23"/>
                    <a:pt x="68" y="24"/>
                    <a:pt x="69" y="23"/>
                  </a:cubicBezTo>
                  <a:cubicBezTo>
                    <a:pt x="71" y="22"/>
                    <a:pt x="73" y="23"/>
                    <a:pt x="73" y="23"/>
                  </a:cubicBezTo>
                  <a:cubicBezTo>
                    <a:pt x="73" y="23"/>
                    <a:pt x="74" y="23"/>
                    <a:pt x="75" y="24"/>
                  </a:cubicBezTo>
                  <a:cubicBezTo>
                    <a:pt x="75" y="24"/>
                    <a:pt x="77" y="25"/>
                    <a:pt x="78" y="25"/>
                  </a:cubicBezTo>
                  <a:cubicBezTo>
                    <a:pt x="79" y="24"/>
                    <a:pt x="81" y="25"/>
                    <a:pt x="79" y="23"/>
                  </a:cubicBezTo>
                  <a:cubicBezTo>
                    <a:pt x="77" y="21"/>
                    <a:pt x="79" y="22"/>
                    <a:pt x="76" y="21"/>
                  </a:cubicBezTo>
                  <a:cubicBezTo>
                    <a:pt x="73" y="20"/>
                    <a:pt x="69" y="19"/>
                    <a:pt x="73" y="19"/>
                  </a:cubicBezTo>
                  <a:cubicBezTo>
                    <a:pt x="76" y="18"/>
                    <a:pt x="71" y="18"/>
                    <a:pt x="76" y="16"/>
                  </a:cubicBezTo>
                  <a:cubicBezTo>
                    <a:pt x="80" y="14"/>
                    <a:pt x="80" y="16"/>
                    <a:pt x="80" y="14"/>
                  </a:cubicBezTo>
                  <a:cubicBezTo>
                    <a:pt x="80" y="11"/>
                    <a:pt x="80" y="10"/>
                    <a:pt x="81" y="11"/>
                  </a:cubicBezTo>
                  <a:cubicBezTo>
                    <a:pt x="82" y="11"/>
                    <a:pt x="85" y="11"/>
                    <a:pt x="86" y="11"/>
                  </a:cubicBezTo>
                  <a:cubicBezTo>
                    <a:pt x="87" y="12"/>
                    <a:pt x="86" y="13"/>
                    <a:pt x="88" y="11"/>
                  </a:cubicBezTo>
                  <a:cubicBezTo>
                    <a:pt x="90" y="10"/>
                    <a:pt x="91" y="12"/>
                    <a:pt x="90" y="10"/>
                  </a:cubicBezTo>
                  <a:cubicBezTo>
                    <a:pt x="89" y="8"/>
                    <a:pt x="89" y="8"/>
                    <a:pt x="88" y="7"/>
                  </a:cubicBezTo>
                  <a:cubicBezTo>
                    <a:pt x="87" y="6"/>
                    <a:pt x="87" y="2"/>
                    <a:pt x="84" y="3"/>
                  </a:cubicBezTo>
                  <a:cubicBezTo>
                    <a:pt x="81" y="5"/>
                    <a:pt x="82" y="4"/>
                    <a:pt x="79" y="4"/>
                  </a:cubicBezTo>
                  <a:cubicBezTo>
                    <a:pt x="77" y="5"/>
                    <a:pt x="76" y="4"/>
                    <a:pt x="76" y="4"/>
                  </a:cubicBezTo>
                  <a:cubicBezTo>
                    <a:pt x="76" y="3"/>
                    <a:pt x="79" y="2"/>
                    <a:pt x="79" y="2"/>
                  </a:cubicBezTo>
                  <a:cubicBezTo>
                    <a:pt x="79" y="2"/>
                    <a:pt x="80" y="2"/>
                    <a:pt x="79" y="2"/>
                  </a:cubicBezTo>
                  <a:cubicBezTo>
                    <a:pt x="79" y="1"/>
                    <a:pt x="78" y="0"/>
                    <a:pt x="78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88" y="0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2"/>
            <p:cNvSpPr>
              <a:spLocks noEditPoints="1"/>
            </p:cNvSpPr>
            <p:nvPr/>
          </p:nvSpPr>
          <p:spPr bwMode="auto">
            <a:xfrm>
              <a:off x="1105855" y="3437414"/>
              <a:ext cx="404813" cy="406400"/>
            </a:xfrm>
            <a:custGeom>
              <a:avLst/>
              <a:gdLst>
                <a:gd name="T0" fmla="*/ 68 w 136"/>
                <a:gd name="T1" fmla="*/ 0 h 136"/>
                <a:gd name="T2" fmla="*/ 136 w 136"/>
                <a:gd name="T3" fmla="*/ 68 h 136"/>
                <a:gd name="T4" fmla="*/ 68 w 136"/>
                <a:gd name="T5" fmla="*/ 136 h 136"/>
                <a:gd name="T6" fmla="*/ 0 w 136"/>
                <a:gd name="T7" fmla="*/ 68 h 136"/>
                <a:gd name="T8" fmla="*/ 68 w 136"/>
                <a:gd name="T9" fmla="*/ 0 h 136"/>
                <a:gd name="T10" fmla="*/ 68 w 136"/>
                <a:gd name="T11" fmla="*/ 133 h 136"/>
                <a:gd name="T12" fmla="*/ 133 w 136"/>
                <a:gd name="T13" fmla="*/ 68 h 136"/>
                <a:gd name="T14" fmla="*/ 68 w 136"/>
                <a:gd name="T15" fmla="*/ 3 h 136"/>
                <a:gd name="T16" fmla="*/ 3 w 136"/>
                <a:gd name="T17" fmla="*/ 68 h 136"/>
                <a:gd name="T18" fmla="*/ 68 w 136"/>
                <a:gd name="T19" fmla="*/ 13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36">
                  <a:moveTo>
                    <a:pt x="68" y="0"/>
                  </a:moveTo>
                  <a:cubicBezTo>
                    <a:pt x="105" y="0"/>
                    <a:pt x="136" y="31"/>
                    <a:pt x="136" y="68"/>
                  </a:cubicBezTo>
                  <a:cubicBezTo>
                    <a:pt x="136" y="106"/>
                    <a:pt x="105" y="136"/>
                    <a:pt x="68" y="136"/>
                  </a:cubicBezTo>
                  <a:cubicBezTo>
                    <a:pt x="31" y="136"/>
                    <a:pt x="0" y="106"/>
                    <a:pt x="0" y="68"/>
                  </a:cubicBezTo>
                  <a:cubicBezTo>
                    <a:pt x="0" y="31"/>
                    <a:pt x="31" y="0"/>
                    <a:pt x="68" y="0"/>
                  </a:cubicBezTo>
                  <a:close/>
                  <a:moveTo>
                    <a:pt x="68" y="133"/>
                  </a:moveTo>
                  <a:cubicBezTo>
                    <a:pt x="104" y="133"/>
                    <a:pt x="133" y="104"/>
                    <a:pt x="133" y="68"/>
                  </a:cubicBezTo>
                  <a:cubicBezTo>
                    <a:pt x="133" y="32"/>
                    <a:pt x="104" y="3"/>
                    <a:pt x="68" y="3"/>
                  </a:cubicBezTo>
                  <a:cubicBezTo>
                    <a:pt x="32" y="3"/>
                    <a:pt x="3" y="32"/>
                    <a:pt x="3" y="68"/>
                  </a:cubicBezTo>
                  <a:cubicBezTo>
                    <a:pt x="3" y="104"/>
                    <a:pt x="32" y="133"/>
                    <a:pt x="68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3"/>
            <p:cNvSpPr/>
            <p:nvPr/>
          </p:nvSpPr>
          <p:spPr bwMode="auto">
            <a:xfrm>
              <a:off x="1066167" y="3446939"/>
              <a:ext cx="454025" cy="396875"/>
            </a:xfrm>
            <a:custGeom>
              <a:avLst/>
              <a:gdLst>
                <a:gd name="T0" fmla="*/ 109 w 152"/>
                <a:gd name="T1" fmla="*/ 10 h 133"/>
                <a:gd name="T2" fmla="*/ 111 w 152"/>
                <a:gd name="T3" fmla="*/ 15 h 133"/>
                <a:gd name="T4" fmla="*/ 114 w 152"/>
                <a:gd name="T5" fmla="*/ 19 h 133"/>
                <a:gd name="T6" fmla="*/ 117 w 152"/>
                <a:gd name="T7" fmla="*/ 17 h 133"/>
                <a:gd name="T8" fmla="*/ 117 w 152"/>
                <a:gd name="T9" fmla="*/ 22 h 133"/>
                <a:gd name="T10" fmla="*/ 124 w 152"/>
                <a:gd name="T11" fmla="*/ 23 h 133"/>
                <a:gd name="T12" fmla="*/ 128 w 152"/>
                <a:gd name="T13" fmla="*/ 27 h 133"/>
                <a:gd name="T14" fmla="*/ 134 w 152"/>
                <a:gd name="T15" fmla="*/ 36 h 133"/>
                <a:gd name="T16" fmla="*/ 138 w 152"/>
                <a:gd name="T17" fmla="*/ 41 h 133"/>
                <a:gd name="T18" fmla="*/ 135 w 152"/>
                <a:gd name="T19" fmla="*/ 45 h 133"/>
                <a:gd name="T20" fmla="*/ 134 w 152"/>
                <a:gd name="T21" fmla="*/ 47 h 133"/>
                <a:gd name="T22" fmla="*/ 137 w 152"/>
                <a:gd name="T23" fmla="*/ 44 h 133"/>
                <a:gd name="T24" fmla="*/ 140 w 152"/>
                <a:gd name="T25" fmla="*/ 40 h 133"/>
                <a:gd name="T26" fmla="*/ 141 w 152"/>
                <a:gd name="T27" fmla="*/ 46 h 133"/>
                <a:gd name="T28" fmla="*/ 141 w 152"/>
                <a:gd name="T29" fmla="*/ 56 h 133"/>
                <a:gd name="T30" fmla="*/ 136 w 152"/>
                <a:gd name="T31" fmla="*/ 53 h 133"/>
                <a:gd name="T32" fmla="*/ 131 w 152"/>
                <a:gd name="T33" fmla="*/ 59 h 133"/>
                <a:gd name="T34" fmla="*/ 125 w 152"/>
                <a:gd name="T35" fmla="*/ 65 h 133"/>
                <a:gd name="T36" fmla="*/ 119 w 152"/>
                <a:gd name="T37" fmla="*/ 71 h 133"/>
                <a:gd name="T38" fmla="*/ 111 w 152"/>
                <a:gd name="T39" fmla="*/ 78 h 133"/>
                <a:gd name="T40" fmla="*/ 114 w 152"/>
                <a:gd name="T41" fmla="*/ 90 h 133"/>
                <a:gd name="T42" fmla="*/ 120 w 152"/>
                <a:gd name="T43" fmla="*/ 104 h 133"/>
                <a:gd name="T44" fmla="*/ 118 w 152"/>
                <a:gd name="T45" fmla="*/ 114 h 133"/>
                <a:gd name="T46" fmla="*/ 122 w 152"/>
                <a:gd name="T47" fmla="*/ 114 h 133"/>
                <a:gd name="T48" fmla="*/ 131 w 152"/>
                <a:gd name="T49" fmla="*/ 99 h 133"/>
                <a:gd name="T50" fmla="*/ 141 w 152"/>
                <a:gd name="T51" fmla="*/ 75 h 133"/>
                <a:gd name="T52" fmla="*/ 145 w 152"/>
                <a:gd name="T53" fmla="*/ 58 h 133"/>
                <a:gd name="T54" fmla="*/ 103 w 152"/>
                <a:gd name="T55" fmla="*/ 123 h 133"/>
                <a:gd name="T56" fmla="*/ 93 w 152"/>
                <a:gd name="T57" fmla="*/ 121 h 133"/>
                <a:gd name="T58" fmla="*/ 79 w 152"/>
                <a:gd name="T59" fmla="*/ 119 h 133"/>
                <a:gd name="T60" fmla="*/ 80 w 152"/>
                <a:gd name="T61" fmla="*/ 125 h 133"/>
                <a:gd name="T62" fmla="*/ 72 w 152"/>
                <a:gd name="T63" fmla="*/ 124 h 133"/>
                <a:gd name="T64" fmla="*/ 60 w 152"/>
                <a:gd name="T65" fmla="*/ 123 h 133"/>
                <a:gd name="T66" fmla="*/ 61 w 152"/>
                <a:gd name="T67" fmla="*/ 2 h 133"/>
                <a:gd name="T68" fmla="*/ 21 w 152"/>
                <a:gd name="T69" fmla="*/ 43 h 133"/>
                <a:gd name="T70" fmla="*/ 26 w 152"/>
                <a:gd name="T71" fmla="*/ 39 h 133"/>
                <a:gd name="T72" fmla="*/ 31 w 152"/>
                <a:gd name="T73" fmla="*/ 50 h 133"/>
                <a:gd name="T74" fmla="*/ 39 w 152"/>
                <a:gd name="T75" fmla="*/ 40 h 133"/>
                <a:gd name="T76" fmla="*/ 36 w 152"/>
                <a:gd name="T77" fmla="*/ 50 h 133"/>
                <a:gd name="T78" fmla="*/ 28 w 152"/>
                <a:gd name="T79" fmla="*/ 53 h 133"/>
                <a:gd name="T80" fmla="*/ 31 w 152"/>
                <a:gd name="T81" fmla="*/ 67 h 133"/>
                <a:gd name="T82" fmla="*/ 35 w 152"/>
                <a:gd name="T83" fmla="*/ 82 h 133"/>
                <a:gd name="T84" fmla="*/ 40 w 152"/>
                <a:gd name="T85" fmla="*/ 92 h 133"/>
                <a:gd name="T86" fmla="*/ 54 w 152"/>
                <a:gd name="T87" fmla="*/ 103 h 133"/>
                <a:gd name="T88" fmla="*/ 58 w 152"/>
                <a:gd name="T89" fmla="*/ 93 h 133"/>
                <a:gd name="T90" fmla="*/ 57 w 152"/>
                <a:gd name="T91" fmla="*/ 81 h 133"/>
                <a:gd name="T92" fmla="*/ 62 w 152"/>
                <a:gd name="T93" fmla="*/ 68 h 133"/>
                <a:gd name="T94" fmla="*/ 69 w 152"/>
                <a:gd name="T95" fmla="*/ 60 h 133"/>
                <a:gd name="T96" fmla="*/ 86 w 152"/>
                <a:gd name="T97" fmla="*/ 60 h 133"/>
                <a:gd name="T98" fmla="*/ 93 w 152"/>
                <a:gd name="T99" fmla="*/ 51 h 133"/>
                <a:gd name="T100" fmla="*/ 86 w 152"/>
                <a:gd name="T101" fmla="*/ 33 h 133"/>
                <a:gd name="T102" fmla="*/ 73 w 152"/>
                <a:gd name="T103" fmla="*/ 28 h 133"/>
                <a:gd name="T104" fmla="*/ 65 w 152"/>
                <a:gd name="T105" fmla="*/ 31 h 133"/>
                <a:gd name="T106" fmla="*/ 55 w 152"/>
                <a:gd name="T107" fmla="*/ 31 h 133"/>
                <a:gd name="T108" fmla="*/ 44 w 152"/>
                <a:gd name="T109" fmla="*/ 29 h 133"/>
                <a:gd name="T110" fmla="*/ 54 w 152"/>
                <a:gd name="T111" fmla="*/ 25 h 133"/>
                <a:gd name="T112" fmla="*/ 55 w 152"/>
                <a:gd name="T113" fmla="*/ 21 h 133"/>
                <a:gd name="T114" fmla="*/ 68 w 152"/>
                <a:gd name="T115" fmla="*/ 22 h 133"/>
                <a:gd name="T116" fmla="*/ 78 w 152"/>
                <a:gd name="T117" fmla="*/ 25 h 133"/>
                <a:gd name="T118" fmla="*/ 81 w 152"/>
                <a:gd name="T119" fmla="*/ 14 h 133"/>
                <a:gd name="T120" fmla="*/ 88 w 152"/>
                <a:gd name="T121" fmla="*/ 7 h 133"/>
                <a:gd name="T122" fmla="*/ 80 w 152"/>
                <a:gd name="T123" fmla="*/ 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2" h="133">
                  <a:moveTo>
                    <a:pt x="91" y="0"/>
                  </a:moveTo>
                  <a:cubicBezTo>
                    <a:pt x="91" y="0"/>
                    <a:pt x="113" y="3"/>
                    <a:pt x="129" y="21"/>
                  </a:cubicBezTo>
                  <a:cubicBezTo>
                    <a:pt x="129" y="21"/>
                    <a:pt x="117" y="9"/>
                    <a:pt x="110" y="9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8" y="9"/>
                    <a:pt x="108" y="10"/>
                    <a:pt x="109" y="10"/>
                  </a:cubicBezTo>
                  <a:cubicBezTo>
                    <a:pt x="109" y="11"/>
                    <a:pt x="110" y="12"/>
                    <a:pt x="110" y="12"/>
                  </a:cubicBezTo>
                  <a:cubicBezTo>
                    <a:pt x="110" y="12"/>
                    <a:pt x="110" y="13"/>
                    <a:pt x="110" y="13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4"/>
                    <a:pt x="111" y="14"/>
                    <a:pt x="111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6"/>
                    <a:pt x="111" y="17"/>
                    <a:pt x="111" y="17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4" y="20"/>
                    <a:pt x="114" y="19"/>
                  </a:cubicBezTo>
                  <a:cubicBezTo>
                    <a:pt x="115" y="19"/>
                    <a:pt x="115" y="18"/>
                    <a:pt x="115" y="18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4" y="17"/>
                  </a:cubicBezTo>
                  <a:cubicBezTo>
                    <a:pt x="114" y="17"/>
                    <a:pt x="114" y="16"/>
                    <a:pt x="115" y="16"/>
                  </a:cubicBezTo>
                  <a:cubicBezTo>
                    <a:pt x="115" y="16"/>
                    <a:pt x="117" y="17"/>
                    <a:pt x="117" y="17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9"/>
                    <a:pt x="118" y="19"/>
                  </a:cubicBezTo>
                  <a:cubicBezTo>
                    <a:pt x="118" y="19"/>
                    <a:pt x="117" y="20"/>
                    <a:pt x="117" y="20"/>
                  </a:cubicBezTo>
                  <a:cubicBezTo>
                    <a:pt x="117" y="20"/>
                    <a:pt x="117" y="20"/>
                    <a:pt x="117" y="21"/>
                  </a:cubicBezTo>
                  <a:cubicBezTo>
                    <a:pt x="117" y="21"/>
                    <a:pt x="117" y="22"/>
                    <a:pt x="117" y="22"/>
                  </a:cubicBezTo>
                  <a:cubicBezTo>
                    <a:pt x="117" y="22"/>
                    <a:pt x="118" y="22"/>
                    <a:pt x="118" y="22"/>
                  </a:cubicBezTo>
                  <a:cubicBezTo>
                    <a:pt x="119" y="22"/>
                    <a:pt x="120" y="22"/>
                    <a:pt x="120" y="21"/>
                  </a:cubicBezTo>
                  <a:cubicBezTo>
                    <a:pt x="121" y="21"/>
                    <a:pt x="121" y="21"/>
                    <a:pt x="122" y="21"/>
                  </a:cubicBezTo>
                  <a:cubicBezTo>
                    <a:pt x="122" y="21"/>
                    <a:pt x="122" y="22"/>
                    <a:pt x="122" y="22"/>
                  </a:cubicBezTo>
                  <a:cubicBezTo>
                    <a:pt x="123" y="22"/>
                    <a:pt x="124" y="23"/>
                    <a:pt x="124" y="23"/>
                  </a:cubicBezTo>
                  <a:cubicBezTo>
                    <a:pt x="124" y="23"/>
                    <a:pt x="125" y="23"/>
                    <a:pt x="125" y="23"/>
                  </a:cubicBezTo>
                  <a:cubicBezTo>
                    <a:pt x="125" y="24"/>
                    <a:pt x="125" y="25"/>
                    <a:pt x="125" y="25"/>
                  </a:cubicBezTo>
                  <a:cubicBezTo>
                    <a:pt x="125" y="25"/>
                    <a:pt x="126" y="26"/>
                    <a:pt x="127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28" y="27"/>
                    <a:pt x="129" y="28"/>
                    <a:pt x="130" y="29"/>
                  </a:cubicBezTo>
                  <a:cubicBezTo>
                    <a:pt x="130" y="29"/>
                    <a:pt x="132" y="31"/>
                    <a:pt x="132" y="31"/>
                  </a:cubicBezTo>
                  <a:cubicBezTo>
                    <a:pt x="132" y="31"/>
                    <a:pt x="133" y="31"/>
                    <a:pt x="133" y="32"/>
                  </a:cubicBezTo>
                  <a:cubicBezTo>
                    <a:pt x="134" y="33"/>
                    <a:pt x="133" y="34"/>
                    <a:pt x="134" y="34"/>
                  </a:cubicBezTo>
                  <a:cubicBezTo>
                    <a:pt x="134" y="34"/>
                    <a:pt x="134" y="35"/>
                    <a:pt x="134" y="36"/>
                  </a:cubicBezTo>
                  <a:cubicBezTo>
                    <a:pt x="134" y="36"/>
                    <a:pt x="135" y="37"/>
                    <a:pt x="135" y="37"/>
                  </a:cubicBezTo>
                  <a:cubicBezTo>
                    <a:pt x="135" y="38"/>
                    <a:pt x="136" y="38"/>
                    <a:pt x="136" y="38"/>
                  </a:cubicBezTo>
                  <a:cubicBezTo>
                    <a:pt x="136" y="38"/>
                    <a:pt x="138" y="39"/>
                    <a:pt x="138" y="39"/>
                  </a:cubicBezTo>
                  <a:cubicBezTo>
                    <a:pt x="139" y="39"/>
                    <a:pt x="139" y="40"/>
                    <a:pt x="139" y="40"/>
                  </a:cubicBezTo>
                  <a:cubicBezTo>
                    <a:pt x="139" y="41"/>
                    <a:pt x="138" y="41"/>
                    <a:pt x="138" y="41"/>
                  </a:cubicBezTo>
                  <a:cubicBezTo>
                    <a:pt x="138" y="41"/>
                    <a:pt x="137" y="41"/>
                    <a:pt x="137" y="41"/>
                  </a:cubicBezTo>
                  <a:cubicBezTo>
                    <a:pt x="137" y="41"/>
                    <a:pt x="137" y="43"/>
                    <a:pt x="137" y="43"/>
                  </a:cubicBezTo>
                  <a:cubicBezTo>
                    <a:pt x="137" y="43"/>
                    <a:pt x="137" y="44"/>
                    <a:pt x="137" y="44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3" y="45"/>
                    <a:pt x="133" y="45"/>
                    <a:pt x="133" y="45"/>
                  </a:cubicBezTo>
                  <a:cubicBezTo>
                    <a:pt x="133" y="46"/>
                    <a:pt x="133" y="46"/>
                    <a:pt x="133" y="46"/>
                  </a:cubicBezTo>
                  <a:cubicBezTo>
                    <a:pt x="133" y="46"/>
                    <a:pt x="133" y="47"/>
                    <a:pt x="133" y="47"/>
                  </a:cubicBezTo>
                  <a:cubicBezTo>
                    <a:pt x="133" y="47"/>
                    <a:pt x="134" y="48"/>
                    <a:pt x="134" y="47"/>
                  </a:cubicBezTo>
                  <a:cubicBezTo>
                    <a:pt x="134" y="47"/>
                    <a:pt x="134" y="47"/>
                    <a:pt x="134" y="47"/>
                  </a:cubicBezTo>
                  <a:cubicBezTo>
                    <a:pt x="134" y="46"/>
                    <a:pt x="134" y="46"/>
                    <a:pt x="135" y="46"/>
                  </a:cubicBezTo>
                  <a:cubicBezTo>
                    <a:pt x="135" y="46"/>
                    <a:pt x="136" y="46"/>
                    <a:pt x="136" y="46"/>
                  </a:cubicBezTo>
                  <a:cubicBezTo>
                    <a:pt x="136" y="46"/>
                    <a:pt x="137" y="46"/>
                    <a:pt x="137" y="46"/>
                  </a:cubicBezTo>
                  <a:cubicBezTo>
                    <a:pt x="138" y="45"/>
                    <a:pt x="138" y="46"/>
                    <a:pt x="138" y="45"/>
                  </a:cubicBezTo>
                  <a:cubicBezTo>
                    <a:pt x="138" y="44"/>
                    <a:pt x="137" y="44"/>
                    <a:pt x="137" y="44"/>
                  </a:cubicBezTo>
                  <a:cubicBezTo>
                    <a:pt x="138" y="44"/>
                    <a:pt x="138" y="43"/>
                    <a:pt x="138" y="43"/>
                  </a:cubicBezTo>
                  <a:cubicBezTo>
                    <a:pt x="139" y="43"/>
                    <a:pt x="138" y="43"/>
                    <a:pt x="139" y="43"/>
                  </a:cubicBezTo>
                  <a:cubicBezTo>
                    <a:pt x="139" y="42"/>
                    <a:pt x="139" y="42"/>
                    <a:pt x="140" y="42"/>
                  </a:cubicBezTo>
                  <a:cubicBezTo>
                    <a:pt x="140" y="42"/>
                    <a:pt x="140" y="42"/>
                    <a:pt x="140" y="42"/>
                  </a:cubicBezTo>
                  <a:cubicBezTo>
                    <a:pt x="140" y="41"/>
                    <a:pt x="140" y="41"/>
                    <a:pt x="140" y="40"/>
                  </a:cubicBezTo>
                  <a:cubicBezTo>
                    <a:pt x="140" y="40"/>
                    <a:pt x="140" y="39"/>
                    <a:pt x="140" y="39"/>
                  </a:cubicBezTo>
                  <a:cubicBezTo>
                    <a:pt x="140" y="39"/>
                    <a:pt x="139" y="37"/>
                    <a:pt x="139" y="37"/>
                  </a:cubicBezTo>
                  <a:cubicBezTo>
                    <a:pt x="139" y="37"/>
                    <a:pt x="141" y="41"/>
                    <a:pt x="142" y="44"/>
                  </a:cubicBezTo>
                  <a:cubicBezTo>
                    <a:pt x="142" y="44"/>
                    <a:pt x="141" y="44"/>
                    <a:pt x="141" y="44"/>
                  </a:cubicBezTo>
                  <a:cubicBezTo>
                    <a:pt x="141" y="45"/>
                    <a:pt x="141" y="45"/>
                    <a:pt x="141" y="46"/>
                  </a:cubicBezTo>
                  <a:cubicBezTo>
                    <a:pt x="141" y="46"/>
                    <a:pt x="141" y="46"/>
                    <a:pt x="141" y="48"/>
                  </a:cubicBezTo>
                  <a:cubicBezTo>
                    <a:pt x="141" y="50"/>
                    <a:pt x="141" y="50"/>
                    <a:pt x="141" y="51"/>
                  </a:cubicBezTo>
                  <a:cubicBezTo>
                    <a:pt x="141" y="51"/>
                    <a:pt x="142" y="52"/>
                    <a:pt x="142" y="52"/>
                  </a:cubicBezTo>
                  <a:cubicBezTo>
                    <a:pt x="142" y="53"/>
                    <a:pt x="141" y="55"/>
                    <a:pt x="141" y="55"/>
                  </a:cubicBezTo>
                  <a:cubicBezTo>
                    <a:pt x="141" y="55"/>
                    <a:pt x="141" y="55"/>
                    <a:pt x="141" y="56"/>
                  </a:cubicBezTo>
                  <a:cubicBezTo>
                    <a:pt x="140" y="56"/>
                    <a:pt x="141" y="57"/>
                    <a:pt x="140" y="56"/>
                  </a:cubicBezTo>
                  <a:cubicBezTo>
                    <a:pt x="140" y="55"/>
                    <a:pt x="139" y="54"/>
                    <a:pt x="139" y="54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9" y="54"/>
                    <a:pt x="139" y="53"/>
                    <a:pt x="138" y="53"/>
                  </a:cubicBezTo>
                  <a:cubicBezTo>
                    <a:pt x="137" y="53"/>
                    <a:pt x="137" y="53"/>
                    <a:pt x="136" y="53"/>
                  </a:cubicBezTo>
                  <a:cubicBezTo>
                    <a:pt x="136" y="54"/>
                    <a:pt x="137" y="55"/>
                    <a:pt x="136" y="55"/>
                  </a:cubicBezTo>
                  <a:cubicBezTo>
                    <a:pt x="136" y="55"/>
                    <a:pt x="134" y="54"/>
                    <a:pt x="134" y="54"/>
                  </a:cubicBezTo>
                  <a:cubicBezTo>
                    <a:pt x="133" y="55"/>
                    <a:pt x="133" y="55"/>
                    <a:pt x="132" y="55"/>
                  </a:cubicBezTo>
                  <a:cubicBezTo>
                    <a:pt x="132" y="56"/>
                    <a:pt x="132" y="57"/>
                    <a:pt x="132" y="57"/>
                  </a:cubicBezTo>
                  <a:cubicBezTo>
                    <a:pt x="131" y="58"/>
                    <a:pt x="131" y="58"/>
                    <a:pt x="131" y="59"/>
                  </a:cubicBezTo>
                  <a:cubicBezTo>
                    <a:pt x="131" y="60"/>
                    <a:pt x="129" y="60"/>
                    <a:pt x="129" y="60"/>
                  </a:cubicBezTo>
                  <a:cubicBezTo>
                    <a:pt x="129" y="60"/>
                    <a:pt x="127" y="60"/>
                    <a:pt x="127" y="61"/>
                  </a:cubicBezTo>
                  <a:cubicBezTo>
                    <a:pt x="126" y="61"/>
                    <a:pt x="127" y="62"/>
                    <a:pt x="126" y="62"/>
                  </a:cubicBezTo>
                  <a:cubicBezTo>
                    <a:pt x="125" y="62"/>
                    <a:pt x="125" y="64"/>
                    <a:pt x="125" y="64"/>
                  </a:cubicBezTo>
                  <a:cubicBezTo>
                    <a:pt x="125" y="64"/>
                    <a:pt x="125" y="65"/>
                    <a:pt x="125" y="65"/>
                  </a:cubicBezTo>
                  <a:cubicBezTo>
                    <a:pt x="125" y="66"/>
                    <a:pt x="125" y="67"/>
                    <a:pt x="125" y="67"/>
                  </a:cubicBezTo>
                  <a:cubicBezTo>
                    <a:pt x="124" y="67"/>
                    <a:pt x="123" y="67"/>
                    <a:pt x="123" y="67"/>
                  </a:cubicBezTo>
                  <a:cubicBezTo>
                    <a:pt x="123" y="67"/>
                    <a:pt x="123" y="68"/>
                    <a:pt x="122" y="68"/>
                  </a:cubicBezTo>
                  <a:cubicBezTo>
                    <a:pt x="121" y="69"/>
                    <a:pt x="120" y="69"/>
                    <a:pt x="120" y="69"/>
                  </a:cubicBezTo>
                  <a:cubicBezTo>
                    <a:pt x="119" y="70"/>
                    <a:pt x="120" y="71"/>
                    <a:pt x="119" y="71"/>
                  </a:cubicBezTo>
                  <a:cubicBezTo>
                    <a:pt x="118" y="70"/>
                    <a:pt x="116" y="70"/>
                    <a:pt x="116" y="71"/>
                  </a:cubicBezTo>
                  <a:cubicBezTo>
                    <a:pt x="115" y="71"/>
                    <a:pt x="116" y="72"/>
                    <a:pt x="114" y="73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0" y="74"/>
                    <a:pt x="110" y="76"/>
                  </a:cubicBezTo>
                  <a:cubicBezTo>
                    <a:pt x="111" y="77"/>
                    <a:pt x="111" y="78"/>
                    <a:pt x="111" y="78"/>
                  </a:cubicBezTo>
                  <a:cubicBezTo>
                    <a:pt x="112" y="79"/>
                    <a:pt x="113" y="80"/>
                    <a:pt x="113" y="81"/>
                  </a:cubicBezTo>
                  <a:cubicBezTo>
                    <a:pt x="114" y="82"/>
                    <a:pt x="114" y="82"/>
                    <a:pt x="114" y="83"/>
                  </a:cubicBezTo>
                  <a:cubicBezTo>
                    <a:pt x="113" y="84"/>
                    <a:pt x="113" y="85"/>
                    <a:pt x="113" y="86"/>
                  </a:cubicBezTo>
                  <a:cubicBezTo>
                    <a:pt x="113" y="86"/>
                    <a:pt x="113" y="88"/>
                    <a:pt x="113" y="88"/>
                  </a:cubicBezTo>
                  <a:cubicBezTo>
                    <a:pt x="113" y="89"/>
                    <a:pt x="114" y="90"/>
                    <a:pt x="114" y="90"/>
                  </a:cubicBezTo>
                  <a:cubicBezTo>
                    <a:pt x="114" y="90"/>
                    <a:pt x="113" y="91"/>
                    <a:pt x="114" y="92"/>
                  </a:cubicBezTo>
                  <a:cubicBezTo>
                    <a:pt x="114" y="93"/>
                    <a:pt x="116" y="94"/>
                    <a:pt x="116" y="94"/>
                  </a:cubicBezTo>
                  <a:cubicBezTo>
                    <a:pt x="117" y="94"/>
                    <a:pt x="118" y="95"/>
                    <a:pt x="118" y="95"/>
                  </a:cubicBezTo>
                  <a:cubicBezTo>
                    <a:pt x="118" y="95"/>
                    <a:pt x="118" y="98"/>
                    <a:pt x="118" y="98"/>
                  </a:cubicBezTo>
                  <a:cubicBezTo>
                    <a:pt x="118" y="99"/>
                    <a:pt x="121" y="103"/>
                    <a:pt x="120" y="104"/>
                  </a:cubicBezTo>
                  <a:cubicBezTo>
                    <a:pt x="119" y="105"/>
                    <a:pt x="119" y="106"/>
                    <a:pt x="119" y="106"/>
                  </a:cubicBezTo>
                  <a:cubicBezTo>
                    <a:pt x="119" y="107"/>
                    <a:pt x="120" y="107"/>
                    <a:pt x="120" y="107"/>
                  </a:cubicBezTo>
                  <a:cubicBezTo>
                    <a:pt x="120" y="108"/>
                    <a:pt x="122" y="108"/>
                    <a:pt x="121" y="109"/>
                  </a:cubicBezTo>
                  <a:cubicBezTo>
                    <a:pt x="120" y="110"/>
                    <a:pt x="119" y="111"/>
                    <a:pt x="119" y="112"/>
                  </a:cubicBezTo>
                  <a:cubicBezTo>
                    <a:pt x="118" y="112"/>
                    <a:pt x="118" y="113"/>
                    <a:pt x="118" y="114"/>
                  </a:cubicBezTo>
                  <a:cubicBezTo>
                    <a:pt x="117" y="114"/>
                    <a:pt x="117" y="115"/>
                    <a:pt x="116" y="116"/>
                  </a:cubicBezTo>
                  <a:cubicBezTo>
                    <a:pt x="115" y="116"/>
                    <a:pt x="115" y="117"/>
                    <a:pt x="115" y="118"/>
                  </a:cubicBezTo>
                  <a:cubicBezTo>
                    <a:pt x="115" y="118"/>
                    <a:pt x="113" y="120"/>
                    <a:pt x="115" y="119"/>
                  </a:cubicBezTo>
                  <a:cubicBezTo>
                    <a:pt x="117" y="117"/>
                    <a:pt x="115" y="119"/>
                    <a:pt x="117" y="117"/>
                  </a:cubicBezTo>
                  <a:cubicBezTo>
                    <a:pt x="120" y="115"/>
                    <a:pt x="120" y="116"/>
                    <a:pt x="122" y="114"/>
                  </a:cubicBezTo>
                  <a:cubicBezTo>
                    <a:pt x="123" y="113"/>
                    <a:pt x="121" y="117"/>
                    <a:pt x="123" y="112"/>
                  </a:cubicBezTo>
                  <a:cubicBezTo>
                    <a:pt x="125" y="107"/>
                    <a:pt x="125" y="108"/>
                    <a:pt x="126" y="107"/>
                  </a:cubicBezTo>
                  <a:cubicBezTo>
                    <a:pt x="126" y="105"/>
                    <a:pt x="126" y="107"/>
                    <a:pt x="128" y="104"/>
                  </a:cubicBezTo>
                  <a:cubicBezTo>
                    <a:pt x="129" y="101"/>
                    <a:pt x="128" y="103"/>
                    <a:pt x="129" y="101"/>
                  </a:cubicBezTo>
                  <a:cubicBezTo>
                    <a:pt x="130" y="100"/>
                    <a:pt x="130" y="102"/>
                    <a:pt x="131" y="99"/>
                  </a:cubicBezTo>
                  <a:cubicBezTo>
                    <a:pt x="132" y="96"/>
                    <a:pt x="132" y="98"/>
                    <a:pt x="132" y="95"/>
                  </a:cubicBezTo>
                  <a:cubicBezTo>
                    <a:pt x="133" y="91"/>
                    <a:pt x="132" y="91"/>
                    <a:pt x="134" y="89"/>
                  </a:cubicBezTo>
                  <a:cubicBezTo>
                    <a:pt x="136" y="88"/>
                    <a:pt x="135" y="89"/>
                    <a:pt x="136" y="87"/>
                  </a:cubicBezTo>
                  <a:cubicBezTo>
                    <a:pt x="137" y="86"/>
                    <a:pt x="136" y="87"/>
                    <a:pt x="138" y="84"/>
                  </a:cubicBezTo>
                  <a:cubicBezTo>
                    <a:pt x="139" y="82"/>
                    <a:pt x="141" y="80"/>
                    <a:pt x="141" y="75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1" y="70"/>
                    <a:pt x="144" y="68"/>
                    <a:pt x="143" y="65"/>
                  </a:cubicBezTo>
                  <a:cubicBezTo>
                    <a:pt x="142" y="62"/>
                    <a:pt x="142" y="63"/>
                    <a:pt x="142" y="62"/>
                  </a:cubicBezTo>
                  <a:cubicBezTo>
                    <a:pt x="142" y="61"/>
                    <a:pt x="143" y="61"/>
                    <a:pt x="144" y="60"/>
                  </a:cubicBezTo>
                  <a:cubicBezTo>
                    <a:pt x="144" y="59"/>
                    <a:pt x="144" y="59"/>
                    <a:pt x="145" y="58"/>
                  </a:cubicBezTo>
                  <a:cubicBezTo>
                    <a:pt x="145" y="57"/>
                    <a:pt x="145" y="56"/>
                    <a:pt x="145" y="56"/>
                  </a:cubicBezTo>
                  <a:cubicBezTo>
                    <a:pt x="146" y="56"/>
                    <a:pt x="146" y="56"/>
                    <a:pt x="146" y="56"/>
                  </a:cubicBezTo>
                  <a:cubicBezTo>
                    <a:pt x="146" y="56"/>
                    <a:pt x="152" y="122"/>
                    <a:pt x="87" y="132"/>
                  </a:cubicBezTo>
                  <a:cubicBezTo>
                    <a:pt x="87" y="132"/>
                    <a:pt x="102" y="128"/>
                    <a:pt x="104" y="125"/>
                  </a:cubicBezTo>
                  <a:cubicBezTo>
                    <a:pt x="104" y="125"/>
                    <a:pt x="104" y="123"/>
                    <a:pt x="103" y="123"/>
                  </a:cubicBezTo>
                  <a:cubicBezTo>
                    <a:pt x="103" y="123"/>
                    <a:pt x="102" y="123"/>
                    <a:pt x="101" y="122"/>
                  </a:cubicBezTo>
                  <a:cubicBezTo>
                    <a:pt x="100" y="121"/>
                    <a:pt x="99" y="121"/>
                    <a:pt x="99" y="121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2"/>
                    <a:pt x="100" y="122"/>
                    <a:pt x="97" y="121"/>
                  </a:cubicBezTo>
                  <a:cubicBezTo>
                    <a:pt x="94" y="121"/>
                    <a:pt x="94" y="121"/>
                    <a:pt x="93" y="121"/>
                  </a:cubicBezTo>
                  <a:cubicBezTo>
                    <a:pt x="91" y="120"/>
                    <a:pt x="90" y="118"/>
                    <a:pt x="90" y="119"/>
                  </a:cubicBezTo>
                  <a:cubicBezTo>
                    <a:pt x="89" y="121"/>
                    <a:pt x="90" y="120"/>
                    <a:pt x="89" y="121"/>
                  </a:cubicBezTo>
                  <a:cubicBezTo>
                    <a:pt x="88" y="121"/>
                    <a:pt x="85" y="121"/>
                    <a:pt x="85" y="121"/>
                  </a:cubicBezTo>
                  <a:cubicBezTo>
                    <a:pt x="85" y="121"/>
                    <a:pt x="80" y="121"/>
                    <a:pt x="80" y="120"/>
                  </a:cubicBezTo>
                  <a:cubicBezTo>
                    <a:pt x="79" y="120"/>
                    <a:pt x="79" y="119"/>
                    <a:pt x="79" y="119"/>
                  </a:cubicBezTo>
                  <a:cubicBezTo>
                    <a:pt x="78" y="119"/>
                    <a:pt x="77" y="121"/>
                    <a:pt x="77" y="121"/>
                  </a:cubicBezTo>
                  <a:cubicBezTo>
                    <a:pt x="80" y="122"/>
                    <a:pt x="80" y="122"/>
                    <a:pt x="80" y="122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2" y="124"/>
                    <a:pt x="83" y="124"/>
                    <a:pt x="82" y="125"/>
                  </a:cubicBezTo>
                  <a:cubicBezTo>
                    <a:pt x="82" y="125"/>
                    <a:pt x="81" y="125"/>
                    <a:pt x="80" y="125"/>
                  </a:cubicBezTo>
                  <a:cubicBezTo>
                    <a:pt x="79" y="125"/>
                    <a:pt x="76" y="127"/>
                    <a:pt x="76" y="126"/>
                  </a:cubicBezTo>
                  <a:cubicBezTo>
                    <a:pt x="75" y="125"/>
                    <a:pt x="75" y="125"/>
                    <a:pt x="74" y="124"/>
                  </a:cubicBezTo>
                  <a:cubicBezTo>
                    <a:pt x="74" y="123"/>
                    <a:pt x="74" y="122"/>
                    <a:pt x="73" y="122"/>
                  </a:cubicBezTo>
                  <a:cubicBezTo>
                    <a:pt x="72" y="122"/>
                    <a:pt x="71" y="122"/>
                    <a:pt x="71" y="122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24"/>
                    <a:pt x="70" y="124"/>
                    <a:pt x="69" y="124"/>
                  </a:cubicBezTo>
                  <a:cubicBezTo>
                    <a:pt x="68" y="124"/>
                    <a:pt x="68" y="126"/>
                    <a:pt x="67" y="124"/>
                  </a:cubicBezTo>
                  <a:cubicBezTo>
                    <a:pt x="66" y="123"/>
                    <a:pt x="66" y="123"/>
                    <a:pt x="65" y="123"/>
                  </a:cubicBezTo>
                  <a:cubicBezTo>
                    <a:pt x="64" y="123"/>
                    <a:pt x="62" y="123"/>
                    <a:pt x="62" y="123"/>
                  </a:cubicBezTo>
                  <a:cubicBezTo>
                    <a:pt x="61" y="123"/>
                    <a:pt x="60" y="123"/>
                    <a:pt x="60" y="123"/>
                  </a:cubicBezTo>
                  <a:cubicBezTo>
                    <a:pt x="59" y="123"/>
                    <a:pt x="57" y="125"/>
                    <a:pt x="57" y="124"/>
                  </a:cubicBezTo>
                  <a:cubicBezTo>
                    <a:pt x="56" y="124"/>
                    <a:pt x="53" y="124"/>
                    <a:pt x="53" y="124"/>
                  </a:cubicBezTo>
                  <a:cubicBezTo>
                    <a:pt x="53" y="124"/>
                    <a:pt x="61" y="131"/>
                    <a:pt x="77" y="132"/>
                  </a:cubicBezTo>
                  <a:cubicBezTo>
                    <a:pt x="77" y="132"/>
                    <a:pt x="41" y="133"/>
                    <a:pt x="21" y="98"/>
                  </a:cubicBezTo>
                  <a:cubicBezTo>
                    <a:pt x="0" y="63"/>
                    <a:pt x="14" y="18"/>
                    <a:pt x="61" y="2"/>
                  </a:cubicBezTo>
                  <a:cubicBezTo>
                    <a:pt x="61" y="2"/>
                    <a:pt x="26" y="15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8" y="48"/>
                    <a:pt x="18" y="48"/>
                    <a:pt x="19" y="47"/>
                  </a:cubicBezTo>
                  <a:cubicBezTo>
                    <a:pt x="20" y="45"/>
                    <a:pt x="19" y="45"/>
                    <a:pt x="20" y="44"/>
                  </a:cubicBezTo>
                  <a:cubicBezTo>
                    <a:pt x="20" y="43"/>
                    <a:pt x="20" y="44"/>
                    <a:pt x="21" y="43"/>
                  </a:cubicBezTo>
                  <a:cubicBezTo>
                    <a:pt x="22" y="42"/>
                    <a:pt x="22" y="42"/>
                    <a:pt x="23" y="41"/>
                  </a:cubicBezTo>
                  <a:cubicBezTo>
                    <a:pt x="23" y="41"/>
                    <a:pt x="24" y="39"/>
                    <a:pt x="24" y="38"/>
                  </a:cubicBezTo>
                  <a:cubicBezTo>
                    <a:pt x="25" y="37"/>
                    <a:pt x="26" y="37"/>
                    <a:pt x="27" y="37"/>
                  </a:cubicBezTo>
                  <a:cubicBezTo>
                    <a:pt x="27" y="37"/>
                    <a:pt x="27" y="36"/>
                    <a:pt x="27" y="37"/>
                  </a:cubicBezTo>
                  <a:cubicBezTo>
                    <a:pt x="28" y="38"/>
                    <a:pt x="26" y="39"/>
                    <a:pt x="26" y="39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5" y="44"/>
                    <a:pt x="25" y="44"/>
                  </a:cubicBezTo>
                  <a:cubicBezTo>
                    <a:pt x="25" y="45"/>
                    <a:pt x="26" y="47"/>
                    <a:pt x="26" y="47"/>
                  </a:cubicBezTo>
                  <a:cubicBezTo>
                    <a:pt x="26" y="47"/>
                    <a:pt x="27" y="49"/>
                    <a:pt x="27" y="49"/>
                  </a:cubicBezTo>
                  <a:cubicBezTo>
                    <a:pt x="28" y="49"/>
                    <a:pt x="31" y="50"/>
                    <a:pt x="31" y="50"/>
                  </a:cubicBezTo>
                  <a:cubicBezTo>
                    <a:pt x="31" y="50"/>
                    <a:pt x="32" y="49"/>
                    <a:pt x="33" y="47"/>
                  </a:cubicBezTo>
                  <a:cubicBezTo>
                    <a:pt x="34" y="46"/>
                    <a:pt x="36" y="46"/>
                    <a:pt x="36" y="46"/>
                  </a:cubicBezTo>
                  <a:cubicBezTo>
                    <a:pt x="36" y="45"/>
                    <a:pt x="36" y="44"/>
                    <a:pt x="36" y="43"/>
                  </a:cubicBezTo>
                  <a:cubicBezTo>
                    <a:pt x="37" y="42"/>
                    <a:pt x="36" y="42"/>
                    <a:pt x="38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42" y="39"/>
                    <a:pt x="41" y="40"/>
                  </a:cubicBezTo>
                  <a:cubicBezTo>
                    <a:pt x="40" y="42"/>
                    <a:pt x="41" y="44"/>
                    <a:pt x="40" y="44"/>
                  </a:cubicBezTo>
                  <a:cubicBezTo>
                    <a:pt x="39" y="44"/>
                    <a:pt x="39" y="43"/>
                    <a:pt x="38" y="45"/>
                  </a:cubicBezTo>
                  <a:cubicBezTo>
                    <a:pt x="38" y="46"/>
                    <a:pt x="38" y="47"/>
                    <a:pt x="37" y="47"/>
                  </a:cubicBezTo>
                  <a:cubicBezTo>
                    <a:pt x="37" y="48"/>
                    <a:pt x="36" y="50"/>
                    <a:pt x="36" y="50"/>
                  </a:cubicBezTo>
                  <a:cubicBezTo>
                    <a:pt x="35" y="50"/>
                    <a:pt x="34" y="50"/>
                    <a:pt x="34" y="51"/>
                  </a:cubicBezTo>
                  <a:cubicBezTo>
                    <a:pt x="34" y="51"/>
                    <a:pt x="35" y="53"/>
                    <a:pt x="34" y="53"/>
                  </a:cubicBezTo>
                  <a:cubicBezTo>
                    <a:pt x="33" y="53"/>
                    <a:pt x="32" y="54"/>
                    <a:pt x="32" y="54"/>
                  </a:cubicBezTo>
                  <a:cubicBezTo>
                    <a:pt x="31" y="53"/>
                    <a:pt x="32" y="54"/>
                    <a:pt x="30" y="53"/>
                  </a:cubicBezTo>
                  <a:cubicBezTo>
                    <a:pt x="29" y="53"/>
                    <a:pt x="28" y="53"/>
                    <a:pt x="28" y="53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7" y="55"/>
                    <a:pt x="27" y="57"/>
                    <a:pt x="27" y="57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0"/>
                    <a:pt x="28" y="65"/>
                    <a:pt x="29" y="65"/>
                  </a:cubicBezTo>
                  <a:cubicBezTo>
                    <a:pt x="30" y="65"/>
                    <a:pt x="31" y="67"/>
                    <a:pt x="31" y="67"/>
                  </a:cubicBezTo>
                  <a:cubicBezTo>
                    <a:pt x="32" y="67"/>
                    <a:pt x="32" y="70"/>
                    <a:pt x="32" y="70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33" y="72"/>
                    <a:pt x="34" y="75"/>
                    <a:pt x="33" y="75"/>
                  </a:cubicBezTo>
                  <a:cubicBezTo>
                    <a:pt x="33" y="76"/>
                    <a:pt x="33" y="78"/>
                    <a:pt x="33" y="79"/>
                  </a:cubicBezTo>
                  <a:cubicBezTo>
                    <a:pt x="34" y="81"/>
                    <a:pt x="35" y="82"/>
                    <a:pt x="35" y="82"/>
                  </a:cubicBezTo>
                  <a:cubicBezTo>
                    <a:pt x="35" y="82"/>
                    <a:pt x="33" y="84"/>
                    <a:pt x="34" y="84"/>
                  </a:cubicBezTo>
                  <a:cubicBezTo>
                    <a:pt x="35" y="85"/>
                    <a:pt x="37" y="87"/>
                    <a:pt x="37" y="87"/>
                  </a:cubicBezTo>
                  <a:cubicBezTo>
                    <a:pt x="37" y="88"/>
                    <a:pt x="37" y="89"/>
                    <a:pt x="38" y="89"/>
                  </a:cubicBezTo>
                  <a:cubicBezTo>
                    <a:pt x="39" y="89"/>
                    <a:pt x="40" y="89"/>
                    <a:pt x="40" y="89"/>
                  </a:cubicBezTo>
                  <a:cubicBezTo>
                    <a:pt x="40" y="90"/>
                    <a:pt x="40" y="92"/>
                    <a:pt x="40" y="92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100"/>
                    <a:pt x="46" y="100"/>
                  </a:cubicBezTo>
                  <a:cubicBezTo>
                    <a:pt x="47" y="100"/>
                    <a:pt x="50" y="101"/>
                    <a:pt x="51" y="102"/>
                  </a:cubicBezTo>
                  <a:cubicBezTo>
                    <a:pt x="51" y="102"/>
                    <a:pt x="53" y="103"/>
                    <a:pt x="54" y="103"/>
                  </a:cubicBezTo>
                  <a:cubicBezTo>
                    <a:pt x="55" y="103"/>
                    <a:pt x="54" y="105"/>
                    <a:pt x="55" y="103"/>
                  </a:cubicBezTo>
                  <a:cubicBezTo>
                    <a:pt x="56" y="101"/>
                    <a:pt x="55" y="102"/>
                    <a:pt x="56" y="100"/>
                  </a:cubicBezTo>
                  <a:cubicBezTo>
                    <a:pt x="57" y="97"/>
                    <a:pt x="57" y="99"/>
                    <a:pt x="57" y="97"/>
                  </a:cubicBezTo>
                  <a:cubicBezTo>
                    <a:pt x="57" y="96"/>
                    <a:pt x="57" y="97"/>
                    <a:pt x="57" y="96"/>
                  </a:cubicBezTo>
                  <a:cubicBezTo>
                    <a:pt x="58" y="94"/>
                    <a:pt x="57" y="95"/>
                    <a:pt x="58" y="93"/>
                  </a:cubicBezTo>
                  <a:cubicBezTo>
                    <a:pt x="59" y="91"/>
                    <a:pt x="59" y="92"/>
                    <a:pt x="60" y="90"/>
                  </a:cubicBezTo>
                  <a:cubicBezTo>
                    <a:pt x="61" y="89"/>
                    <a:pt x="62" y="90"/>
                    <a:pt x="61" y="88"/>
                  </a:cubicBezTo>
                  <a:cubicBezTo>
                    <a:pt x="61" y="86"/>
                    <a:pt x="61" y="88"/>
                    <a:pt x="61" y="86"/>
                  </a:cubicBezTo>
                  <a:cubicBezTo>
                    <a:pt x="60" y="84"/>
                    <a:pt x="61" y="84"/>
                    <a:pt x="59" y="83"/>
                  </a:cubicBezTo>
                  <a:cubicBezTo>
                    <a:pt x="58" y="82"/>
                    <a:pt x="57" y="82"/>
                    <a:pt x="57" y="81"/>
                  </a:cubicBezTo>
                  <a:cubicBezTo>
                    <a:pt x="57" y="79"/>
                    <a:pt x="57" y="79"/>
                    <a:pt x="58" y="78"/>
                  </a:cubicBezTo>
                  <a:cubicBezTo>
                    <a:pt x="58" y="77"/>
                    <a:pt x="59" y="76"/>
                    <a:pt x="59" y="76"/>
                  </a:cubicBezTo>
                  <a:cubicBezTo>
                    <a:pt x="60" y="75"/>
                    <a:pt x="60" y="76"/>
                    <a:pt x="61" y="74"/>
                  </a:cubicBezTo>
                  <a:cubicBezTo>
                    <a:pt x="61" y="73"/>
                    <a:pt x="62" y="72"/>
                    <a:pt x="62" y="72"/>
                  </a:cubicBezTo>
                  <a:cubicBezTo>
                    <a:pt x="62" y="72"/>
                    <a:pt x="62" y="69"/>
                    <a:pt x="62" y="68"/>
                  </a:cubicBezTo>
                  <a:cubicBezTo>
                    <a:pt x="62" y="66"/>
                    <a:pt x="63" y="68"/>
                    <a:pt x="62" y="66"/>
                  </a:cubicBezTo>
                  <a:cubicBezTo>
                    <a:pt x="62" y="64"/>
                    <a:pt x="62" y="63"/>
                    <a:pt x="62" y="63"/>
                  </a:cubicBezTo>
                  <a:cubicBezTo>
                    <a:pt x="62" y="63"/>
                    <a:pt x="64" y="61"/>
                    <a:pt x="65" y="62"/>
                  </a:cubicBezTo>
                  <a:cubicBezTo>
                    <a:pt x="66" y="62"/>
                    <a:pt x="66" y="63"/>
                    <a:pt x="67" y="62"/>
                  </a:cubicBezTo>
                  <a:cubicBezTo>
                    <a:pt x="69" y="61"/>
                    <a:pt x="68" y="60"/>
                    <a:pt x="69" y="60"/>
                  </a:cubicBezTo>
                  <a:cubicBezTo>
                    <a:pt x="69" y="60"/>
                    <a:pt x="70" y="59"/>
                    <a:pt x="71" y="60"/>
                  </a:cubicBezTo>
                  <a:cubicBezTo>
                    <a:pt x="72" y="61"/>
                    <a:pt x="73" y="61"/>
                    <a:pt x="75" y="61"/>
                  </a:cubicBezTo>
                  <a:cubicBezTo>
                    <a:pt x="76" y="62"/>
                    <a:pt x="77" y="62"/>
                    <a:pt x="79" y="62"/>
                  </a:cubicBezTo>
                  <a:cubicBezTo>
                    <a:pt x="80" y="62"/>
                    <a:pt x="83" y="62"/>
                    <a:pt x="84" y="62"/>
                  </a:cubicBezTo>
                  <a:cubicBezTo>
                    <a:pt x="85" y="61"/>
                    <a:pt x="86" y="62"/>
                    <a:pt x="86" y="60"/>
                  </a:cubicBezTo>
                  <a:cubicBezTo>
                    <a:pt x="87" y="59"/>
                    <a:pt x="86" y="59"/>
                    <a:pt x="88" y="58"/>
                  </a:cubicBezTo>
                  <a:cubicBezTo>
                    <a:pt x="89" y="57"/>
                    <a:pt x="89" y="58"/>
                    <a:pt x="89" y="57"/>
                  </a:cubicBezTo>
                  <a:cubicBezTo>
                    <a:pt x="90" y="55"/>
                    <a:pt x="89" y="56"/>
                    <a:pt x="90" y="54"/>
                  </a:cubicBezTo>
                  <a:cubicBezTo>
                    <a:pt x="91" y="53"/>
                    <a:pt x="89" y="55"/>
                    <a:pt x="91" y="53"/>
                  </a:cubicBezTo>
                  <a:cubicBezTo>
                    <a:pt x="93" y="51"/>
                    <a:pt x="93" y="53"/>
                    <a:pt x="93" y="51"/>
                  </a:cubicBezTo>
                  <a:cubicBezTo>
                    <a:pt x="92" y="50"/>
                    <a:pt x="92" y="51"/>
                    <a:pt x="92" y="49"/>
                  </a:cubicBezTo>
                  <a:cubicBezTo>
                    <a:pt x="92" y="47"/>
                    <a:pt x="89" y="49"/>
                    <a:pt x="91" y="46"/>
                  </a:cubicBezTo>
                  <a:cubicBezTo>
                    <a:pt x="92" y="42"/>
                    <a:pt x="93" y="43"/>
                    <a:pt x="91" y="40"/>
                  </a:cubicBezTo>
                  <a:cubicBezTo>
                    <a:pt x="89" y="37"/>
                    <a:pt x="87" y="36"/>
                    <a:pt x="87" y="36"/>
                  </a:cubicBezTo>
                  <a:cubicBezTo>
                    <a:pt x="87" y="35"/>
                    <a:pt x="86" y="33"/>
                    <a:pt x="86" y="33"/>
                  </a:cubicBezTo>
                  <a:cubicBezTo>
                    <a:pt x="85" y="33"/>
                    <a:pt x="85" y="32"/>
                    <a:pt x="84" y="32"/>
                  </a:cubicBezTo>
                  <a:cubicBezTo>
                    <a:pt x="83" y="32"/>
                    <a:pt x="81" y="32"/>
                    <a:pt x="80" y="31"/>
                  </a:cubicBezTo>
                  <a:cubicBezTo>
                    <a:pt x="79" y="30"/>
                    <a:pt x="78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4" y="28"/>
                    <a:pt x="74" y="28"/>
                    <a:pt x="73" y="28"/>
                  </a:cubicBezTo>
                  <a:cubicBezTo>
                    <a:pt x="72" y="28"/>
                    <a:pt x="74" y="28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8" y="27"/>
                    <a:pt x="68" y="27"/>
                    <a:pt x="67" y="27"/>
                  </a:cubicBezTo>
                  <a:cubicBezTo>
                    <a:pt x="66" y="28"/>
                    <a:pt x="66" y="25"/>
                    <a:pt x="66" y="28"/>
                  </a:cubicBezTo>
                  <a:cubicBezTo>
                    <a:pt x="66" y="30"/>
                    <a:pt x="67" y="31"/>
                    <a:pt x="65" y="31"/>
                  </a:cubicBezTo>
                  <a:cubicBezTo>
                    <a:pt x="63" y="31"/>
                    <a:pt x="65" y="31"/>
                    <a:pt x="63" y="31"/>
                  </a:cubicBezTo>
                  <a:cubicBezTo>
                    <a:pt x="61" y="31"/>
                    <a:pt x="62" y="32"/>
                    <a:pt x="61" y="32"/>
                  </a:cubicBezTo>
                  <a:cubicBezTo>
                    <a:pt x="60" y="33"/>
                    <a:pt x="60" y="33"/>
                    <a:pt x="58" y="33"/>
                  </a:cubicBezTo>
                  <a:cubicBezTo>
                    <a:pt x="57" y="33"/>
                    <a:pt x="59" y="35"/>
                    <a:pt x="57" y="33"/>
                  </a:cubicBezTo>
                  <a:cubicBezTo>
                    <a:pt x="55" y="31"/>
                    <a:pt x="58" y="31"/>
                    <a:pt x="55" y="31"/>
                  </a:cubicBezTo>
                  <a:cubicBezTo>
                    <a:pt x="51" y="31"/>
                    <a:pt x="51" y="32"/>
                    <a:pt x="50" y="32"/>
                  </a:cubicBezTo>
                  <a:cubicBezTo>
                    <a:pt x="50" y="32"/>
                    <a:pt x="49" y="32"/>
                    <a:pt x="48" y="31"/>
                  </a:cubicBezTo>
                  <a:cubicBezTo>
                    <a:pt x="46" y="31"/>
                    <a:pt x="46" y="31"/>
                    <a:pt x="45" y="31"/>
                  </a:cubicBezTo>
                  <a:cubicBezTo>
                    <a:pt x="45" y="31"/>
                    <a:pt x="45" y="33"/>
                    <a:pt x="44" y="31"/>
                  </a:cubicBezTo>
                  <a:cubicBezTo>
                    <a:pt x="44" y="30"/>
                    <a:pt x="42" y="30"/>
                    <a:pt x="44" y="29"/>
                  </a:cubicBezTo>
                  <a:cubicBezTo>
                    <a:pt x="46" y="28"/>
                    <a:pt x="47" y="30"/>
                    <a:pt x="47" y="28"/>
                  </a:cubicBezTo>
                  <a:cubicBezTo>
                    <a:pt x="47" y="27"/>
                    <a:pt x="45" y="27"/>
                    <a:pt x="47" y="27"/>
                  </a:cubicBezTo>
                  <a:cubicBezTo>
                    <a:pt x="49" y="27"/>
                    <a:pt x="49" y="27"/>
                    <a:pt x="50" y="26"/>
                  </a:cubicBezTo>
                  <a:cubicBezTo>
                    <a:pt x="52" y="26"/>
                    <a:pt x="53" y="28"/>
                    <a:pt x="54" y="26"/>
                  </a:cubicBezTo>
                  <a:cubicBezTo>
                    <a:pt x="54" y="25"/>
                    <a:pt x="57" y="27"/>
                    <a:pt x="54" y="25"/>
                  </a:cubicBezTo>
                  <a:cubicBezTo>
                    <a:pt x="51" y="23"/>
                    <a:pt x="52" y="22"/>
                    <a:pt x="51" y="22"/>
                  </a:cubicBezTo>
                  <a:cubicBezTo>
                    <a:pt x="49" y="23"/>
                    <a:pt x="50" y="24"/>
                    <a:pt x="48" y="23"/>
                  </a:cubicBezTo>
                  <a:cubicBezTo>
                    <a:pt x="47" y="22"/>
                    <a:pt x="45" y="22"/>
                    <a:pt x="47" y="20"/>
                  </a:cubicBezTo>
                  <a:cubicBezTo>
                    <a:pt x="49" y="19"/>
                    <a:pt x="48" y="19"/>
                    <a:pt x="50" y="19"/>
                  </a:cubicBezTo>
                  <a:cubicBezTo>
                    <a:pt x="52" y="18"/>
                    <a:pt x="54" y="22"/>
                    <a:pt x="55" y="21"/>
                  </a:cubicBezTo>
                  <a:cubicBezTo>
                    <a:pt x="56" y="21"/>
                    <a:pt x="56" y="20"/>
                    <a:pt x="57" y="21"/>
                  </a:cubicBezTo>
                  <a:cubicBezTo>
                    <a:pt x="57" y="21"/>
                    <a:pt x="57" y="23"/>
                    <a:pt x="58" y="24"/>
                  </a:cubicBezTo>
                  <a:cubicBezTo>
                    <a:pt x="58" y="25"/>
                    <a:pt x="57" y="26"/>
                    <a:pt x="59" y="25"/>
                  </a:cubicBezTo>
                  <a:cubicBezTo>
                    <a:pt x="61" y="24"/>
                    <a:pt x="56" y="24"/>
                    <a:pt x="61" y="22"/>
                  </a:cubicBezTo>
                  <a:cubicBezTo>
                    <a:pt x="65" y="21"/>
                    <a:pt x="67" y="21"/>
                    <a:pt x="68" y="22"/>
                  </a:cubicBezTo>
                  <a:cubicBezTo>
                    <a:pt x="68" y="22"/>
                    <a:pt x="69" y="22"/>
                    <a:pt x="70" y="23"/>
                  </a:cubicBezTo>
                  <a:cubicBezTo>
                    <a:pt x="70" y="23"/>
                    <a:pt x="68" y="24"/>
                    <a:pt x="70" y="23"/>
                  </a:cubicBezTo>
                  <a:cubicBezTo>
                    <a:pt x="72" y="22"/>
                    <a:pt x="74" y="24"/>
                    <a:pt x="74" y="24"/>
                  </a:cubicBezTo>
                  <a:cubicBezTo>
                    <a:pt x="74" y="24"/>
                    <a:pt x="74" y="23"/>
                    <a:pt x="75" y="24"/>
                  </a:cubicBezTo>
                  <a:cubicBezTo>
                    <a:pt x="76" y="25"/>
                    <a:pt x="77" y="25"/>
                    <a:pt x="78" y="25"/>
                  </a:cubicBezTo>
                  <a:cubicBezTo>
                    <a:pt x="79" y="25"/>
                    <a:pt x="81" y="25"/>
                    <a:pt x="80" y="23"/>
                  </a:cubicBezTo>
                  <a:cubicBezTo>
                    <a:pt x="78" y="21"/>
                    <a:pt x="79" y="22"/>
                    <a:pt x="77" y="21"/>
                  </a:cubicBezTo>
                  <a:cubicBezTo>
                    <a:pt x="74" y="20"/>
                    <a:pt x="70" y="20"/>
                    <a:pt x="73" y="19"/>
                  </a:cubicBezTo>
                  <a:cubicBezTo>
                    <a:pt x="77" y="18"/>
                    <a:pt x="72" y="18"/>
                    <a:pt x="76" y="16"/>
                  </a:cubicBezTo>
                  <a:cubicBezTo>
                    <a:pt x="81" y="14"/>
                    <a:pt x="81" y="17"/>
                    <a:pt x="81" y="14"/>
                  </a:cubicBezTo>
                  <a:cubicBezTo>
                    <a:pt x="80" y="11"/>
                    <a:pt x="81" y="11"/>
                    <a:pt x="82" y="11"/>
                  </a:cubicBezTo>
                  <a:cubicBezTo>
                    <a:pt x="83" y="11"/>
                    <a:pt x="86" y="12"/>
                    <a:pt x="87" y="12"/>
                  </a:cubicBezTo>
                  <a:cubicBezTo>
                    <a:pt x="88" y="12"/>
                    <a:pt x="86" y="13"/>
                    <a:pt x="88" y="12"/>
                  </a:cubicBezTo>
                  <a:cubicBezTo>
                    <a:pt x="91" y="10"/>
                    <a:pt x="91" y="12"/>
                    <a:pt x="91" y="10"/>
                  </a:cubicBezTo>
                  <a:cubicBezTo>
                    <a:pt x="90" y="9"/>
                    <a:pt x="90" y="8"/>
                    <a:pt x="88" y="7"/>
                  </a:cubicBezTo>
                  <a:cubicBezTo>
                    <a:pt x="87" y="6"/>
                    <a:pt x="87" y="2"/>
                    <a:pt x="84" y="4"/>
                  </a:cubicBezTo>
                  <a:cubicBezTo>
                    <a:pt x="81" y="5"/>
                    <a:pt x="82" y="5"/>
                    <a:pt x="80" y="5"/>
                  </a:cubicBezTo>
                  <a:cubicBezTo>
                    <a:pt x="77" y="5"/>
                    <a:pt x="76" y="5"/>
                    <a:pt x="76" y="4"/>
                  </a:cubicBezTo>
                  <a:cubicBezTo>
                    <a:pt x="76" y="4"/>
                    <a:pt x="79" y="2"/>
                    <a:pt x="79" y="2"/>
                  </a:cubicBezTo>
                  <a:cubicBezTo>
                    <a:pt x="79" y="2"/>
                    <a:pt x="80" y="2"/>
                    <a:pt x="80" y="2"/>
                  </a:cubicBezTo>
                  <a:cubicBezTo>
                    <a:pt x="79" y="2"/>
                    <a:pt x="79" y="1"/>
                    <a:pt x="79" y="1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88" y="0"/>
                    <a:pt x="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4"/>
            <p:cNvSpPr>
              <a:spLocks noEditPoints="1"/>
            </p:cNvSpPr>
            <p:nvPr/>
          </p:nvSpPr>
          <p:spPr bwMode="auto">
            <a:xfrm>
              <a:off x="3323592" y="4204177"/>
              <a:ext cx="492125" cy="325438"/>
            </a:xfrm>
            <a:custGeom>
              <a:avLst/>
              <a:gdLst>
                <a:gd name="T0" fmla="*/ 7 w 165"/>
                <a:gd name="T1" fmla="*/ 24 h 109"/>
                <a:gd name="T2" fmla="*/ 42 w 165"/>
                <a:gd name="T3" fmla="*/ 0 h 109"/>
                <a:gd name="T4" fmla="*/ 84 w 165"/>
                <a:gd name="T5" fmla="*/ 107 h 109"/>
                <a:gd name="T6" fmla="*/ 37 w 165"/>
                <a:gd name="T7" fmla="*/ 63 h 109"/>
                <a:gd name="T8" fmla="*/ 7 w 165"/>
                <a:gd name="T9" fmla="*/ 24 h 109"/>
                <a:gd name="T10" fmla="*/ 99 w 165"/>
                <a:gd name="T11" fmla="*/ 20 h 109"/>
                <a:gd name="T12" fmla="*/ 92 w 165"/>
                <a:gd name="T13" fmla="*/ 27 h 109"/>
                <a:gd name="T14" fmla="*/ 99 w 165"/>
                <a:gd name="T15" fmla="*/ 34 h 109"/>
                <a:gd name="T16" fmla="*/ 106 w 165"/>
                <a:gd name="T17" fmla="*/ 27 h 109"/>
                <a:gd name="T18" fmla="*/ 99 w 165"/>
                <a:gd name="T19" fmla="*/ 20 h 109"/>
                <a:gd name="T20" fmla="*/ 115 w 165"/>
                <a:gd name="T21" fmla="*/ 48 h 109"/>
                <a:gd name="T22" fmla="*/ 106 w 165"/>
                <a:gd name="T23" fmla="*/ 39 h 109"/>
                <a:gd name="T24" fmla="*/ 96 w 165"/>
                <a:gd name="T25" fmla="*/ 48 h 109"/>
                <a:gd name="T26" fmla="*/ 106 w 165"/>
                <a:gd name="T27" fmla="*/ 58 h 109"/>
                <a:gd name="T28" fmla="*/ 115 w 165"/>
                <a:gd name="T29" fmla="*/ 48 h 109"/>
                <a:gd name="T30" fmla="*/ 99 w 165"/>
                <a:gd name="T31" fmla="*/ 83 h 109"/>
                <a:gd name="T32" fmla="*/ 110 w 165"/>
                <a:gd name="T33" fmla="*/ 72 h 109"/>
                <a:gd name="T34" fmla="*/ 99 w 165"/>
                <a:gd name="T35" fmla="*/ 61 h 109"/>
                <a:gd name="T36" fmla="*/ 88 w 165"/>
                <a:gd name="T37" fmla="*/ 72 h 109"/>
                <a:gd name="T38" fmla="*/ 99 w 165"/>
                <a:gd name="T39" fmla="*/ 83 h 109"/>
                <a:gd name="T40" fmla="*/ 80 w 165"/>
                <a:gd name="T41" fmla="*/ 101 h 109"/>
                <a:gd name="T42" fmla="*/ 91 w 165"/>
                <a:gd name="T43" fmla="*/ 90 h 109"/>
                <a:gd name="T44" fmla="*/ 80 w 165"/>
                <a:gd name="T45" fmla="*/ 78 h 109"/>
                <a:gd name="T46" fmla="*/ 68 w 165"/>
                <a:gd name="T47" fmla="*/ 90 h 109"/>
                <a:gd name="T48" fmla="*/ 80 w 165"/>
                <a:gd name="T49" fmla="*/ 101 h 109"/>
                <a:gd name="T50" fmla="*/ 32 w 165"/>
                <a:gd name="T51" fmla="*/ 47 h 109"/>
                <a:gd name="T52" fmla="*/ 46 w 165"/>
                <a:gd name="T53" fmla="*/ 32 h 109"/>
                <a:gd name="T54" fmla="*/ 32 w 165"/>
                <a:gd name="T55" fmla="*/ 18 h 109"/>
                <a:gd name="T56" fmla="*/ 17 w 165"/>
                <a:gd name="T57" fmla="*/ 32 h 109"/>
                <a:gd name="T58" fmla="*/ 32 w 165"/>
                <a:gd name="T59" fmla="*/ 4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109">
                  <a:moveTo>
                    <a:pt x="7" y="24"/>
                  </a:moveTo>
                  <a:cubicBezTo>
                    <a:pt x="15" y="3"/>
                    <a:pt x="42" y="0"/>
                    <a:pt x="42" y="0"/>
                  </a:cubicBezTo>
                  <a:cubicBezTo>
                    <a:pt x="165" y="2"/>
                    <a:pt x="116" y="104"/>
                    <a:pt x="84" y="107"/>
                  </a:cubicBezTo>
                  <a:cubicBezTo>
                    <a:pt x="53" y="109"/>
                    <a:pt x="58" y="71"/>
                    <a:pt x="37" y="63"/>
                  </a:cubicBezTo>
                  <a:cubicBezTo>
                    <a:pt x="17" y="55"/>
                    <a:pt x="0" y="46"/>
                    <a:pt x="7" y="24"/>
                  </a:cubicBezTo>
                  <a:close/>
                  <a:moveTo>
                    <a:pt x="99" y="20"/>
                  </a:moveTo>
                  <a:cubicBezTo>
                    <a:pt x="95" y="20"/>
                    <a:pt x="92" y="23"/>
                    <a:pt x="92" y="27"/>
                  </a:cubicBezTo>
                  <a:cubicBezTo>
                    <a:pt x="92" y="31"/>
                    <a:pt x="95" y="34"/>
                    <a:pt x="99" y="34"/>
                  </a:cubicBezTo>
                  <a:cubicBezTo>
                    <a:pt x="103" y="34"/>
                    <a:pt x="106" y="31"/>
                    <a:pt x="106" y="27"/>
                  </a:cubicBezTo>
                  <a:cubicBezTo>
                    <a:pt x="106" y="23"/>
                    <a:pt x="103" y="20"/>
                    <a:pt x="99" y="20"/>
                  </a:cubicBezTo>
                  <a:close/>
                  <a:moveTo>
                    <a:pt x="115" y="48"/>
                  </a:moveTo>
                  <a:cubicBezTo>
                    <a:pt x="115" y="43"/>
                    <a:pt x="111" y="39"/>
                    <a:pt x="106" y="39"/>
                  </a:cubicBezTo>
                  <a:cubicBezTo>
                    <a:pt x="100" y="39"/>
                    <a:pt x="96" y="43"/>
                    <a:pt x="96" y="48"/>
                  </a:cubicBezTo>
                  <a:cubicBezTo>
                    <a:pt x="96" y="54"/>
                    <a:pt x="100" y="58"/>
                    <a:pt x="106" y="58"/>
                  </a:cubicBezTo>
                  <a:cubicBezTo>
                    <a:pt x="111" y="58"/>
                    <a:pt x="115" y="54"/>
                    <a:pt x="115" y="48"/>
                  </a:cubicBezTo>
                  <a:close/>
                  <a:moveTo>
                    <a:pt x="99" y="83"/>
                  </a:moveTo>
                  <a:cubicBezTo>
                    <a:pt x="105" y="83"/>
                    <a:pt x="110" y="78"/>
                    <a:pt x="110" y="72"/>
                  </a:cubicBezTo>
                  <a:cubicBezTo>
                    <a:pt x="110" y="66"/>
                    <a:pt x="105" y="61"/>
                    <a:pt x="99" y="61"/>
                  </a:cubicBezTo>
                  <a:cubicBezTo>
                    <a:pt x="93" y="61"/>
                    <a:pt x="88" y="66"/>
                    <a:pt x="88" y="72"/>
                  </a:cubicBezTo>
                  <a:cubicBezTo>
                    <a:pt x="88" y="78"/>
                    <a:pt x="93" y="83"/>
                    <a:pt x="99" y="83"/>
                  </a:cubicBezTo>
                  <a:close/>
                  <a:moveTo>
                    <a:pt x="80" y="101"/>
                  </a:moveTo>
                  <a:cubicBezTo>
                    <a:pt x="86" y="101"/>
                    <a:pt x="91" y="96"/>
                    <a:pt x="91" y="90"/>
                  </a:cubicBezTo>
                  <a:cubicBezTo>
                    <a:pt x="91" y="83"/>
                    <a:pt x="86" y="78"/>
                    <a:pt x="80" y="78"/>
                  </a:cubicBezTo>
                  <a:cubicBezTo>
                    <a:pt x="73" y="78"/>
                    <a:pt x="68" y="83"/>
                    <a:pt x="68" y="90"/>
                  </a:cubicBezTo>
                  <a:cubicBezTo>
                    <a:pt x="68" y="96"/>
                    <a:pt x="73" y="101"/>
                    <a:pt x="80" y="101"/>
                  </a:cubicBezTo>
                  <a:close/>
                  <a:moveTo>
                    <a:pt x="32" y="47"/>
                  </a:moveTo>
                  <a:cubicBezTo>
                    <a:pt x="39" y="47"/>
                    <a:pt x="46" y="40"/>
                    <a:pt x="46" y="32"/>
                  </a:cubicBezTo>
                  <a:cubicBezTo>
                    <a:pt x="46" y="25"/>
                    <a:pt x="39" y="18"/>
                    <a:pt x="32" y="18"/>
                  </a:cubicBezTo>
                  <a:cubicBezTo>
                    <a:pt x="24" y="18"/>
                    <a:pt x="17" y="25"/>
                    <a:pt x="17" y="32"/>
                  </a:cubicBezTo>
                  <a:cubicBezTo>
                    <a:pt x="17" y="40"/>
                    <a:pt x="24" y="47"/>
                    <a:pt x="32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5"/>
            <p:cNvSpPr>
              <a:spLocks noEditPoints="1"/>
            </p:cNvSpPr>
            <p:nvPr/>
          </p:nvSpPr>
          <p:spPr bwMode="auto">
            <a:xfrm>
              <a:off x="1239205" y="3966052"/>
              <a:ext cx="677863" cy="604838"/>
            </a:xfrm>
            <a:custGeom>
              <a:avLst/>
              <a:gdLst>
                <a:gd name="T0" fmla="*/ 200 w 227"/>
                <a:gd name="T1" fmla="*/ 185 h 203"/>
                <a:gd name="T2" fmla="*/ 140 w 227"/>
                <a:gd name="T3" fmla="*/ 183 h 203"/>
                <a:gd name="T4" fmla="*/ 181 w 227"/>
                <a:gd name="T5" fmla="*/ 25 h 203"/>
                <a:gd name="T6" fmla="*/ 198 w 227"/>
                <a:gd name="T7" fmla="*/ 115 h 203"/>
                <a:gd name="T8" fmla="*/ 200 w 227"/>
                <a:gd name="T9" fmla="*/ 185 h 203"/>
                <a:gd name="T10" fmla="*/ 91 w 227"/>
                <a:gd name="T11" fmla="*/ 113 h 203"/>
                <a:gd name="T12" fmla="*/ 105 w 227"/>
                <a:gd name="T13" fmla="*/ 110 h 203"/>
                <a:gd name="T14" fmla="*/ 103 w 227"/>
                <a:gd name="T15" fmla="*/ 96 h 203"/>
                <a:gd name="T16" fmla="*/ 89 w 227"/>
                <a:gd name="T17" fmla="*/ 98 h 203"/>
                <a:gd name="T18" fmla="*/ 91 w 227"/>
                <a:gd name="T19" fmla="*/ 113 h 203"/>
                <a:gd name="T20" fmla="*/ 96 w 227"/>
                <a:gd name="T21" fmla="*/ 66 h 203"/>
                <a:gd name="T22" fmla="*/ 99 w 227"/>
                <a:gd name="T23" fmla="*/ 85 h 203"/>
                <a:gd name="T24" fmla="*/ 118 w 227"/>
                <a:gd name="T25" fmla="*/ 82 h 203"/>
                <a:gd name="T26" fmla="*/ 115 w 227"/>
                <a:gd name="T27" fmla="*/ 63 h 203"/>
                <a:gd name="T28" fmla="*/ 96 w 227"/>
                <a:gd name="T29" fmla="*/ 66 h 203"/>
                <a:gd name="T30" fmla="*/ 144 w 227"/>
                <a:gd name="T31" fmla="*/ 40 h 203"/>
                <a:gd name="T32" fmla="*/ 122 w 227"/>
                <a:gd name="T33" fmla="*/ 43 h 203"/>
                <a:gd name="T34" fmla="*/ 125 w 227"/>
                <a:gd name="T35" fmla="*/ 65 h 203"/>
                <a:gd name="T36" fmla="*/ 147 w 227"/>
                <a:gd name="T37" fmla="*/ 62 h 203"/>
                <a:gd name="T38" fmla="*/ 144 w 227"/>
                <a:gd name="T39" fmla="*/ 40 h 203"/>
                <a:gd name="T40" fmla="*/ 182 w 227"/>
                <a:gd name="T41" fmla="*/ 35 h 203"/>
                <a:gd name="T42" fmla="*/ 159 w 227"/>
                <a:gd name="T43" fmla="*/ 39 h 203"/>
                <a:gd name="T44" fmla="*/ 162 w 227"/>
                <a:gd name="T45" fmla="*/ 62 h 203"/>
                <a:gd name="T46" fmla="*/ 186 w 227"/>
                <a:gd name="T47" fmla="*/ 58 h 203"/>
                <a:gd name="T48" fmla="*/ 182 w 227"/>
                <a:gd name="T49" fmla="*/ 35 h 203"/>
                <a:gd name="T50" fmla="*/ 191 w 227"/>
                <a:gd name="T51" fmla="*/ 139 h 203"/>
                <a:gd name="T52" fmla="*/ 163 w 227"/>
                <a:gd name="T53" fmla="*/ 143 h 203"/>
                <a:gd name="T54" fmla="*/ 167 w 227"/>
                <a:gd name="T55" fmla="*/ 172 h 203"/>
                <a:gd name="T56" fmla="*/ 195 w 227"/>
                <a:gd name="T57" fmla="*/ 167 h 203"/>
                <a:gd name="T58" fmla="*/ 191 w 227"/>
                <a:gd name="T59" fmla="*/ 13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7" h="203">
                  <a:moveTo>
                    <a:pt x="200" y="185"/>
                  </a:moveTo>
                  <a:cubicBezTo>
                    <a:pt x="173" y="203"/>
                    <a:pt x="140" y="183"/>
                    <a:pt x="140" y="183"/>
                  </a:cubicBezTo>
                  <a:cubicBezTo>
                    <a:pt x="0" y="76"/>
                    <a:pt x="143" y="0"/>
                    <a:pt x="181" y="25"/>
                  </a:cubicBezTo>
                  <a:cubicBezTo>
                    <a:pt x="220" y="49"/>
                    <a:pt x="182" y="88"/>
                    <a:pt x="198" y="115"/>
                  </a:cubicBezTo>
                  <a:cubicBezTo>
                    <a:pt x="215" y="141"/>
                    <a:pt x="227" y="167"/>
                    <a:pt x="200" y="185"/>
                  </a:cubicBezTo>
                  <a:close/>
                  <a:moveTo>
                    <a:pt x="91" y="113"/>
                  </a:moveTo>
                  <a:cubicBezTo>
                    <a:pt x="96" y="116"/>
                    <a:pt x="102" y="115"/>
                    <a:pt x="105" y="110"/>
                  </a:cubicBezTo>
                  <a:cubicBezTo>
                    <a:pt x="109" y="106"/>
                    <a:pt x="108" y="99"/>
                    <a:pt x="103" y="96"/>
                  </a:cubicBezTo>
                  <a:cubicBezTo>
                    <a:pt x="99" y="93"/>
                    <a:pt x="92" y="94"/>
                    <a:pt x="89" y="98"/>
                  </a:cubicBezTo>
                  <a:cubicBezTo>
                    <a:pt x="86" y="103"/>
                    <a:pt x="86" y="109"/>
                    <a:pt x="91" y="113"/>
                  </a:cubicBezTo>
                  <a:close/>
                  <a:moveTo>
                    <a:pt x="96" y="66"/>
                  </a:moveTo>
                  <a:cubicBezTo>
                    <a:pt x="92" y="72"/>
                    <a:pt x="93" y="80"/>
                    <a:pt x="99" y="85"/>
                  </a:cubicBezTo>
                  <a:cubicBezTo>
                    <a:pt x="105" y="89"/>
                    <a:pt x="114" y="88"/>
                    <a:pt x="118" y="82"/>
                  </a:cubicBezTo>
                  <a:cubicBezTo>
                    <a:pt x="123" y="76"/>
                    <a:pt x="121" y="67"/>
                    <a:pt x="115" y="63"/>
                  </a:cubicBezTo>
                  <a:cubicBezTo>
                    <a:pt x="109" y="58"/>
                    <a:pt x="101" y="60"/>
                    <a:pt x="96" y="66"/>
                  </a:cubicBezTo>
                  <a:close/>
                  <a:moveTo>
                    <a:pt x="144" y="40"/>
                  </a:moveTo>
                  <a:cubicBezTo>
                    <a:pt x="137" y="35"/>
                    <a:pt x="128" y="36"/>
                    <a:pt x="122" y="43"/>
                  </a:cubicBezTo>
                  <a:cubicBezTo>
                    <a:pt x="117" y="50"/>
                    <a:pt x="119" y="60"/>
                    <a:pt x="125" y="65"/>
                  </a:cubicBezTo>
                  <a:cubicBezTo>
                    <a:pt x="132" y="70"/>
                    <a:pt x="142" y="68"/>
                    <a:pt x="147" y="62"/>
                  </a:cubicBezTo>
                  <a:cubicBezTo>
                    <a:pt x="152" y="55"/>
                    <a:pt x="151" y="45"/>
                    <a:pt x="144" y="40"/>
                  </a:cubicBezTo>
                  <a:close/>
                  <a:moveTo>
                    <a:pt x="182" y="35"/>
                  </a:moveTo>
                  <a:cubicBezTo>
                    <a:pt x="175" y="29"/>
                    <a:pt x="165" y="31"/>
                    <a:pt x="159" y="39"/>
                  </a:cubicBezTo>
                  <a:cubicBezTo>
                    <a:pt x="153" y="46"/>
                    <a:pt x="155" y="57"/>
                    <a:pt x="162" y="62"/>
                  </a:cubicBezTo>
                  <a:cubicBezTo>
                    <a:pt x="170" y="68"/>
                    <a:pt x="180" y="66"/>
                    <a:pt x="186" y="58"/>
                  </a:cubicBezTo>
                  <a:cubicBezTo>
                    <a:pt x="191" y="51"/>
                    <a:pt x="190" y="40"/>
                    <a:pt x="182" y="35"/>
                  </a:cubicBezTo>
                  <a:close/>
                  <a:moveTo>
                    <a:pt x="191" y="139"/>
                  </a:moveTo>
                  <a:cubicBezTo>
                    <a:pt x="182" y="132"/>
                    <a:pt x="169" y="134"/>
                    <a:pt x="163" y="143"/>
                  </a:cubicBezTo>
                  <a:cubicBezTo>
                    <a:pt x="156" y="152"/>
                    <a:pt x="158" y="165"/>
                    <a:pt x="167" y="172"/>
                  </a:cubicBezTo>
                  <a:cubicBezTo>
                    <a:pt x="176" y="178"/>
                    <a:pt x="189" y="176"/>
                    <a:pt x="195" y="167"/>
                  </a:cubicBezTo>
                  <a:cubicBezTo>
                    <a:pt x="202" y="158"/>
                    <a:pt x="200" y="146"/>
                    <a:pt x="19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6"/>
            <p:cNvSpPr/>
            <p:nvPr/>
          </p:nvSpPr>
          <p:spPr bwMode="auto">
            <a:xfrm>
              <a:off x="4082417" y="1713389"/>
              <a:ext cx="112713" cy="114300"/>
            </a:xfrm>
            <a:custGeom>
              <a:avLst/>
              <a:gdLst>
                <a:gd name="T0" fmla="*/ 34 w 38"/>
                <a:gd name="T1" fmla="*/ 26 h 38"/>
                <a:gd name="T2" fmla="*/ 27 w 38"/>
                <a:gd name="T3" fmla="*/ 4 h 38"/>
                <a:gd name="T4" fmla="*/ 4 w 38"/>
                <a:gd name="T5" fmla="*/ 11 h 38"/>
                <a:gd name="T6" fmla="*/ 12 w 38"/>
                <a:gd name="T7" fmla="*/ 34 h 38"/>
                <a:gd name="T8" fmla="*/ 34 w 38"/>
                <a:gd name="T9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34" y="26"/>
                  </a:moveTo>
                  <a:cubicBezTo>
                    <a:pt x="38" y="18"/>
                    <a:pt x="35" y="8"/>
                    <a:pt x="27" y="4"/>
                  </a:cubicBezTo>
                  <a:cubicBezTo>
                    <a:pt x="19" y="0"/>
                    <a:pt x="9" y="3"/>
                    <a:pt x="4" y="11"/>
                  </a:cubicBezTo>
                  <a:cubicBezTo>
                    <a:pt x="0" y="20"/>
                    <a:pt x="4" y="30"/>
                    <a:pt x="12" y="34"/>
                  </a:cubicBezTo>
                  <a:cubicBezTo>
                    <a:pt x="20" y="38"/>
                    <a:pt x="30" y="35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7"/>
            <p:cNvSpPr/>
            <p:nvPr/>
          </p:nvSpPr>
          <p:spPr bwMode="auto">
            <a:xfrm>
              <a:off x="3855405" y="1781652"/>
              <a:ext cx="282575" cy="239713"/>
            </a:xfrm>
            <a:custGeom>
              <a:avLst/>
              <a:gdLst>
                <a:gd name="T0" fmla="*/ 95 w 95"/>
                <a:gd name="T1" fmla="*/ 8 h 80"/>
                <a:gd name="T2" fmla="*/ 23 w 95"/>
                <a:gd name="T3" fmla="*/ 73 h 80"/>
                <a:gd name="T4" fmla="*/ 2 w 95"/>
                <a:gd name="T5" fmla="*/ 79 h 80"/>
                <a:gd name="T6" fmla="*/ 86 w 95"/>
                <a:gd name="T7" fmla="*/ 0 h 80"/>
                <a:gd name="T8" fmla="*/ 95 w 95"/>
                <a:gd name="T9" fmla="*/ 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80">
                  <a:moveTo>
                    <a:pt x="95" y="8"/>
                  </a:moveTo>
                  <a:cubicBezTo>
                    <a:pt x="94" y="8"/>
                    <a:pt x="23" y="73"/>
                    <a:pt x="23" y="73"/>
                  </a:cubicBezTo>
                  <a:cubicBezTo>
                    <a:pt x="23" y="73"/>
                    <a:pt x="3" y="80"/>
                    <a:pt x="2" y="79"/>
                  </a:cubicBezTo>
                  <a:cubicBezTo>
                    <a:pt x="0" y="79"/>
                    <a:pt x="86" y="0"/>
                    <a:pt x="86" y="0"/>
                  </a:cubicBezTo>
                  <a:lnTo>
                    <a:pt x="9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8"/>
            <p:cNvSpPr/>
            <p:nvPr/>
          </p:nvSpPr>
          <p:spPr bwMode="auto">
            <a:xfrm>
              <a:off x="4099880" y="1794352"/>
              <a:ext cx="47625" cy="349250"/>
            </a:xfrm>
            <a:custGeom>
              <a:avLst/>
              <a:gdLst>
                <a:gd name="T0" fmla="*/ 6 w 30"/>
                <a:gd name="T1" fmla="*/ 2 h 220"/>
                <a:gd name="T2" fmla="*/ 0 w 30"/>
                <a:gd name="T3" fmla="*/ 182 h 220"/>
                <a:gd name="T4" fmla="*/ 11 w 30"/>
                <a:gd name="T5" fmla="*/ 220 h 220"/>
                <a:gd name="T6" fmla="*/ 22 w 30"/>
                <a:gd name="T7" fmla="*/ 182 h 220"/>
                <a:gd name="T8" fmla="*/ 30 w 30"/>
                <a:gd name="T9" fmla="*/ 4 h 220"/>
                <a:gd name="T10" fmla="*/ 6 w 30"/>
                <a:gd name="T11" fmla="*/ 0 h 220"/>
                <a:gd name="T12" fmla="*/ 6 w 30"/>
                <a:gd name="T13" fmla="*/ 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0">
                  <a:moveTo>
                    <a:pt x="6" y="2"/>
                  </a:moveTo>
                  <a:lnTo>
                    <a:pt x="0" y="182"/>
                  </a:lnTo>
                  <a:lnTo>
                    <a:pt x="11" y="220"/>
                  </a:lnTo>
                  <a:lnTo>
                    <a:pt x="22" y="182"/>
                  </a:lnTo>
                  <a:lnTo>
                    <a:pt x="30" y="4"/>
                  </a:lnTo>
                  <a:lnTo>
                    <a:pt x="6" y="0"/>
                  </a:ln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9"/>
            <p:cNvSpPr/>
            <p:nvPr/>
          </p:nvSpPr>
          <p:spPr bwMode="auto">
            <a:xfrm>
              <a:off x="4099880" y="1794352"/>
              <a:ext cx="47625" cy="349250"/>
            </a:xfrm>
            <a:custGeom>
              <a:avLst/>
              <a:gdLst>
                <a:gd name="T0" fmla="*/ 6 w 30"/>
                <a:gd name="T1" fmla="*/ 2 h 220"/>
                <a:gd name="T2" fmla="*/ 0 w 30"/>
                <a:gd name="T3" fmla="*/ 182 h 220"/>
                <a:gd name="T4" fmla="*/ 11 w 30"/>
                <a:gd name="T5" fmla="*/ 220 h 220"/>
                <a:gd name="T6" fmla="*/ 22 w 30"/>
                <a:gd name="T7" fmla="*/ 182 h 220"/>
                <a:gd name="T8" fmla="*/ 30 w 30"/>
                <a:gd name="T9" fmla="*/ 4 h 220"/>
                <a:gd name="T10" fmla="*/ 6 w 30"/>
                <a:gd name="T1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20">
                  <a:moveTo>
                    <a:pt x="6" y="2"/>
                  </a:moveTo>
                  <a:lnTo>
                    <a:pt x="0" y="182"/>
                  </a:lnTo>
                  <a:lnTo>
                    <a:pt x="11" y="220"/>
                  </a:lnTo>
                  <a:lnTo>
                    <a:pt x="22" y="182"/>
                  </a:lnTo>
                  <a:lnTo>
                    <a:pt x="30" y="4"/>
                  </a:lnTo>
                  <a:lnTo>
                    <a:pt x="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0"/>
            <p:cNvSpPr/>
            <p:nvPr/>
          </p:nvSpPr>
          <p:spPr bwMode="auto">
            <a:xfrm>
              <a:off x="4144330" y="1689577"/>
              <a:ext cx="36513" cy="53975"/>
            </a:xfrm>
            <a:custGeom>
              <a:avLst/>
              <a:gdLst>
                <a:gd name="T0" fmla="*/ 0 w 12"/>
                <a:gd name="T1" fmla="*/ 13 h 18"/>
                <a:gd name="T2" fmla="*/ 2 w 12"/>
                <a:gd name="T3" fmla="*/ 17 h 18"/>
                <a:gd name="T4" fmla="*/ 2 w 12"/>
                <a:gd name="T5" fmla="*/ 17 h 18"/>
                <a:gd name="T6" fmla="*/ 6 w 12"/>
                <a:gd name="T7" fmla="*/ 16 h 18"/>
                <a:gd name="T8" fmla="*/ 11 w 12"/>
                <a:gd name="T9" fmla="*/ 5 h 18"/>
                <a:gd name="T10" fmla="*/ 10 w 12"/>
                <a:gd name="T11" fmla="*/ 1 h 18"/>
                <a:gd name="T12" fmla="*/ 10 w 12"/>
                <a:gd name="T13" fmla="*/ 1 h 18"/>
                <a:gd name="T14" fmla="*/ 6 w 12"/>
                <a:gd name="T15" fmla="*/ 2 h 18"/>
                <a:gd name="T16" fmla="*/ 0 w 12"/>
                <a:gd name="T17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8">
                  <a:moveTo>
                    <a:pt x="0" y="13"/>
                  </a:moveTo>
                  <a:cubicBezTo>
                    <a:pt x="0" y="15"/>
                    <a:pt x="0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8"/>
                    <a:pt x="5" y="18"/>
                    <a:pt x="6" y="1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4"/>
                    <a:pt x="11" y="2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0"/>
                    <a:pt x="7" y="1"/>
                    <a:pt x="6" y="2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1"/>
            <p:cNvSpPr/>
            <p:nvPr/>
          </p:nvSpPr>
          <p:spPr bwMode="auto">
            <a:xfrm>
              <a:off x="4225292" y="3542189"/>
              <a:ext cx="109538" cy="111125"/>
            </a:xfrm>
            <a:custGeom>
              <a:avLst/>
              <a:gdLst>
                <a:gd name="T0" fmla="*/ 31 w 37"/>
                <a:gd name="T1" fmla="*/ 8 h 37"/>
                <a:gd name="T2" fmla="*/ 7 w 37"/>
                <a:gd name="T3" fmla="*/ 7 h 37"/>
                <a:gd name="T4" fmla="*/ 6 w 37"/>
                <a:gd name="T5" fmla="*/ 30 h 37"/>
                <a:gd name="T6" fmla="*/ 30 w 37"/>
                <a:gd name="T7" fmla="*/ 31 h 37"/>
                <a:gd name="T8" fmla="*/ 31 w 37"/>
                <a:gd name="T9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1" y="8"/>
                  </a:moveTo>
                  <a:cubicBezTo>
                    <a:pt x="25" y="1"/>
                    <a:pt x="14" y="0"/>
                    <a:pt x="7" y="7"/>
                  </a:cubicBezTo>
                  <a:cubicBezTo>
                    <a:pt x="0" y="13"/>
                    <a:pt x="0" y="23"/>
                    <a:pt x="6" y="30"/>
                  </a:cubicBezTo>
                  <a:cubicBezTo>
                    <a:pt x="12" y="37"/>
                    <a:pt x="23" y="37"/>
                    <a:pt x="30" y="31"/>
                  </a:cubicBezTo>
                  <a:cubicBezTo>
                    <a:pt x="36" y="25"/>
                    <a:pt x="37" y="15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2"/>
            <p:cNvSpPr/>
            <p:nvPr/>
          </p:nvSpPr>
          <p:spPr bwMode="auto">
            <a:xfrm>
              <a:off x="4280855" y="3613627"/>
              <a:ext cx="134938" cy="338138"/>
            </a:xfrm>
            <a:custGeom>
              <a:avLst/>
              <a:gdLst>
                <a:gd name="T0" fmla="*/ 10 w 45"/>
                <a:gd name="T1" fmla="*/ 0 h 113"/>
                <a:gd name="T2" fmla="*/ 45 w 45"/>
                <a:gd name="T3" fmla="*/ 90 h 113"/>
                <a:gd name="T4" fmla="*/ 44 w 45"/>
                <a:gd name="T5" fmla="*/ 112 h 113"/>
                <a:gd name="T6" fmla="*/ 0 w 45"/>
                <a:gd name="T7" fmla="*/ 5 h 113"/>
                <a:gd name="T8" fmla="*/ 10 w 45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13">
                  <a:moveTo>
                    <a:pt x="10" y="0"/>
                  </a:moveTo>
                  <a:cubicBezTo>
                    <a:pt x="11" y="0"/>
                    <a:pt x="45" y="90"/>
                    <a:pt x="45" y="90"/>
                  </a:cubicBezTo>
                  <a:cubicBezTo>
                    <a:pt x="45" y="90"/>
                    <a:pt x="45" y="111"/>
                    <a:pt x="44" y="112"/>
                  </a:cubicBezTo>
                  <a:cubicBezTo>
                    <a:pt x="43" y="113"/>
                    <a:pt x="0" y="5"/>
                    <a:pt x="0" y="5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3"/>
            <p:cNvSpPr/>
            <p:nvPr/>
          </p:nvSpPr>
          <p:spPr bwMode="auto">
            <a:xfrm>
              <a:off x="4290380" y="3602514"/>
              <a:ext cx="331788" cy="149225"/>
            </a:xfrm>
            <a:custGeom>
              <a:avLst/>
              <a:gdLst>
                <a:gd name="T0" fmla="*/ 4 w 209"/>
                <a:gd name="T1" fmla="*/ 22 h 94"/>
                <a:gd name="T2" fmla="*/ 169 w 209"/>
                <a:gd name="T3" fmla="*/ 92 h 94"/>
                <a:gd name="T4" fmla="*/ 209 w 209"/>
                <a:gd name="T5" fmla="*/ 94 h 94"/>
                <a:gd name="T6" fmla="*/ 177 w 209"/>
                <a:gd name="T7" fmla="*/ 71 h 94"/>
                <a:gd name="T8" fmla="*/ 13 w 209"/>
                <a:gd name="T9" fmla="*/ 0 h 94"/>
                <a:gd name="T10" fmla="*/ 0 w 209"/>
                <a:gd name="T11" fmla="*/ 20 h 94"/>
                <a:gd name="T12" fmla="*/ 4 w 209"/>
                <a:gd name="T13" fmla="*/ 2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94">
                  <a:moveTo>
                    <a:pt x="4" y="22"/>
                  </a:moveTo>
                  <a:lnTo>
                    <a:pt x="169" y="92"/>
                  </a:lnTo>
                  <a:lnTo>
                    <a:pt x="209" y="94"/>
                  </a:lnTo>
                  <a:lnTo>
                    <a:pt x="177" y="71"/>
                  </a:lnTo>
                  <a:lnTo>
                    <a:pt x="13" y="0"/>
                  </a:lnTo>
                  <a:lnTo>
                    <a:pt x="0" y="20"/>
                  </a:lnTo>
                  <a:lnTo>
                    <a:pt x="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4"/>
            <p:cNvSpPr/>
            <p:nvPr/>
          </p:nvSpPr>
          <p:spPr bwMode="auto">
            <a:xfrm>
              <a:off x="4290380" y="3602514"/>
              <a:ext cx="331788" cy="149225"/>
            </a:xfrm>
            <a:custGeom>
              <a:avLst/>
              <a:gdLst>
                <a:gd name="T0" fmla="*/ 4 w 209"/>
                <a:gd name="T1" fmla="*/ 22 h 94"/>
                <a:gd name="T2" fmla="*/ 169 w 209"/>
                <a:gd name="T3" fmla="*/ 92 h 94"/>
                <a:gd name="T4" fmla="*/ 209 w 209"/>
                <a:gd name="T5" fmla="*/ 94 h 94"/>
                <a:gd name="T6" fmla="*/ 177 w 209"/>
                <a:gd name="T7" fmla="*/ 71 h 94"/>
                <a:gd name="T8" fmla="*/ 13 w 209"/>
                <a:gd name="T9" fmla="*/ 0 h 94"/>
                <a:gd name="T10" fmla="*/ 0 w 209"/>
                <a:gd name="T11" fmla="*/ 2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9" h="94">
                  <a:moveTo>
                    <a:pt x="4" y="22"/>
                  </a:moveTo>
                  <a:lnTo>
                    <a:pt x="169" y="92"/>
                  </a:lnTo>
                  <a:lnTo>
                    <a:pt x="209" y="94"/>
                  </a:lnTo>
                  <a:lnTo>
                    <a:pt x="177" y="71"/>
                  </a:lnTo>
                  <a:lnTo>
                    <a:pt x="13" y="0"/>
                  </a:lnTo>
                  <a:lnTo>
                    <a:pt x="0" y="2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5"/>
            <p:cNvSpPr/>
            <p:nvPr/>
          </p:nvSpPr>
          <p:spPr bwMode="auto">
            <a:xfrm>
              <a:off x="4215767" y="3535839"/>
              <a:ext cx="44450" cy="46038"/>
            </a:xfrm>
            <a:custGeom>
              <a:avLst/>
              <a:gdLst>
                <a:gd name="T0" fmla="*/ 9 w 15"/>
                <a:gd name="T1" fmla="*/ 14 h 15"/>
                <a:gd name="T2" fmla="*/ 14 w 15"/>
                <a:gd name="T3" fmla="*/ 14 h 15"/>
                <a:gd name="T4" fmla="*/ 14 w 15"/>
                <a:gd name="T5" fmla="*/ 14 h 15"/>
                <a:gd name="T6" fmla="*/ 14 w 15"/>
                <a:gd name="T7" fmla="*/ 10 h 15"/>
                <a:gd name="T8" fmla="*/ 6 w 15"/>
                <a:gd name="T9" fmla="*/ 1 h 15"/>
                <a:gd name="T10" fmla="*/ 1 w 15"/>
                <a:gd name="T11" fmla="*/ 1 h 15"/>
                <a:gd name="T12" fmla="*/ 1 w 15"/>
                <a:gd name="T13" fmla="*/ 1 h 15"/>
                <a:gd name="T14" fmla="*/ 1 w 15"/>
                <a:gd name="T15" fmla="*/ 5 h 15"/>
                <a:gd name="T16" fmla="*/ 9 w 15"/>
                <a:gd name="T1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9" y="14"/>
                  </a:moveTo>
                  <a:cubicBezTo>
                    <a:pt x="11" y="15"/>
                    <a:pt x="12" y="15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5" y="11"/>
                    <a:pt x="14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3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lnTo>
                    <a:pt x="9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6"/>
            <p:cNvSpPr/>
            <p:nvPr/>
          </p:nvSpPr>
          <p:spPr bwMode="auto">
            <a:xfrm>
              <a:off x="983617" y="2889727"/>
              <a:ext cx="109538" cy="109538"/>
            </a:xfrm>
            <a:custGeom>
              <a:avLst/>
              <a:gdLst>
                <a:gd name="T0" fmla="*/ 31 w 37"/>
                <a:gd name="T1" fmla="*/ 7 h 37"/>
                <a:gd name="T2" fmla="*/ 7 w 37"/>
                <a:gd name="T3" fmla="*/ 6 h 37"/>
                <a:gd name="T4" fmla="*/ 6 w 37"/>
                <a:gd name="T5" fmla="*/ 30 h 37"/>
                <a:gd name="T6" fmla="*/ 30 w 37"/>
                <a:gd name="T7" fmla="*/ 31 h 37"/>
                <a:gd name="T8" fmla="*/ 31 w 37"/>
                <a:gd name="T9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1" y="7"/>
                  </a:moveTo>
                  <a:cubicBezTo>
                    <a:pt x="25" y="0"/>
                    <a:pt x="14" y="0"/>
                    <a:pt x="7" y="6"/>
                  </a:cubicBezTo>
                  <a:cubicBezTo>
                    <a:pt x="1" y="12"/>
                    <a:pt x="0" y="23"/>
                    <a:pt x="6" y="30"/>
                  </a:cubicBezTo>
                  <a:cubicBezTo>
                    <a:pt x="12" y="36"/>
                    <a:pt x="23" y="37"/>
                    <a:pt x="30" y="31"/>
                  </a:cubicBezTo>
                  <a:cubicBezTo>
                    <a:pt x="36" y="25"/>
                    <a:pt x="37" y="14"/>
                    <a:pt x="3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7"/>
            <p:cNvSpPr/>
            <p:nvPr/>
          </p:nvSpPr>
          <p:spPr bwMode="auto">
            <a:xfrm>
              <a:off x="1039180" y="2957989"/>
              <a:ext cx="138113" cy="339725"/>
            </a:xfrm>
            <a:custGeom>
              <a:avLst/>
              <a:gdLst>
                <a:gd name="T0" fmla="*/ 10 w 46"/>
                <a:gd name="T1" fmla="*/ 0 h 114"/>
                <a:gd name="T2" fmla="*/ 46 w 46"/>
                <a:gd name="T3" fmla="*/ 91 h 114"/>
                <a:gd name="T4" fmla="*/ 44 w 46"/>
                <a:gd name="T5" fmla="*/ 113 h 114"/>
                <a:gd name="T6" fmla="*/ 0 w 46"/>
                <a:gd name="T7" fmla="*/ 6 h 114"/>
                <a:gd name="T8" fmla="*/ 10 w 46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4">
                  <a:moveTo>
                    <a:pt x="10" y="0"/>
                  </a:moveTo>
                  <a:cubicBezTo>
                    <a:pt x="11" y="1"/>
                    <a:pt x="46" y="91"/>
                    <a:pt x="46" y="91"/>
                  </a:cubicBezTo>
                  <a:cubicBezTo>
                    <a:pt x="46" y="91"/>
                    <a:pt x="45" y="111"/>
                    <a:pt x="44" y="113"/>
                  </a:cubicBezTo>
                  <a:cubicBezTo>
                    <a:pt x="43" y="114"/>
                    <a:pt x="0" y="6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8"/>
            <p:cNvSpPr/>
            <p:nvPr/>
          </p:nvSpPr>
          <p:spPr bwMode="auto">
            <a:xfrm>
              <a:off x="1051880" y="2945289"/>
              <a:ext cx="327025" cy="149225"/>
            </a:xfrm>
            <a:custGeom>
              <a:avLst/>
              <a:gdLst>
                <a:gd name="T0" fmla="*/ 2 w 206"/>
                <a:gd name="T1" fmla="*/ 23 h 94"/>
                <a:gd name="T2" fmla="*/ 167 w 206"/>
                <a:gd name="T3" fmla="*/ 92 h 94"/>
                <a:gd name="T4" fmla="*/ 206 w 206"/>
                <a:gd name="T5" fmla="*/ 94 h 94"/>
                <a:gd name="T6" fmla="*/ 175 w 206"/>
                <a:gd name="T7" fmla="*/ 72 h 94"/>
                <a:gd name="T8" fmla="*/ 11 w 206"/>
                <a:gd name="T9" fmla="*/ 0 h 94"/>
                <a:gd name="T10" fmla="*/ 0 w 206"/>
                <a:gd name="T11" fmla="*/ 23 h 94"/>
                <a:gd name="T12" fmla="*/ 2 w 206"/>
                <a:gd name="T13" fmla="*/ 2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94">
                  <a:moveTo>
                    <a:pt x="2" y="23"/>
                  </a:moveTo>
                  <a:lnTo>
                    <a:pt x="167" y="92"/>
                  </a:lnTo>
                  <a:lnTo>
                    <a:pt x="206" y="94"/>
                  </a:lnTo>
                  <a:lnTo>
                    <a:pt x="175" y="72"/>
                  </a:lnTo>
                  <a:lnTo>
                    <a:pt x="11" y="0"/>
                  </a:lnTo>
                  <a:lnTo>
                    <a:pt x="0" y="23"/>
                  </a:lnTo>
                  <a:lnTo>
                    <a:pt x="2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9"/>
            <p:cNvSpPr/>
            <p:nvPr/>
          </p:nvSpPr>
          <p:spPr bwMode="auto">
            <a:xfrm>
              <a:off x="1051880" y="2945289"/>
              <a:ext cx="327025" cy="149225"/>
            </a:xfrm>
            <a:custGeom>
              <a:avLst/>
              <a:gdLst>
                <a:gd name="T0" fmla="*/ 2 w 206"/>
                <a:gd name="T1" fmla="*/ 23 h 94"/>
                <a:gd name="T2" fmla="*/ 167 w 206"/>
                <a:gd name="T3" fmla="*/ 92 h 94"/>
                <a:gd name="T4" fmla="*/ 206 w 206"/>
                <a:gd name="T5" fmla="*/ 94 h 94"/>
                <a:gd name="T6" fmla="*/ 175 w 206"/>
                <a:gd name="T7" fmla="*/ 72 h 94"/>
                <a:gd name="T8" fmla="*/ 11 w 206"/>
                <a:gd name="T9" fmla="*/ 0 h 94"/>
                <a:gd name="T10" fmla="*/ 0 w 206"/>
                <a:gd name="T11" fmla="*/ 2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6" h="94">
                  <a:moveTo>
                    <a:pt x="2" y="23"/>
                  </a:moveTo>
                  <a:lnTo>
                    <a:pt x="167" y="92"/>
                  </a:lnTo>
                  <a:lnTo>
                    <a:pt x="206" y="94"/>
                  </a:lnTo>
                  <a:lnTo>
                    <a:pt x="175" y="72"/>
                  </a:lnTo>
                  <a:lnTo>
                    <a:pt x="11" y="0"/>
                  </a:lnTo>
                  <a:lnTo>
                    <a:pt x="0" y="23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0"/>
            <p:cNvSpPr/>
            <p:nvPr/>
          </p:nvSpPr>
          <p:spPr bwMode="auto">
            <a:xfrm>
              <a:off x="974092" y="2880202"/>
              <a:ext cx="44450" cy="47625"/>
            </a:xfrm>
            <a:custGeom>
              <a:avLst/>
              <a:gdLst>
                <a:gd name="T0" fmla="*/ 10 w 15"/>
                <a:gd name="T1" fmla="*/ 15 h 16"/>
                <a:gd name="T2" fmla="*/ 14 w 15"/>
                <a:gd name="T3" fmla="*/ 15 h 16"/>
                <a:gd name="T4" fmla="*/ 14 w 15"/>
                <a:gd name="T5" fmla="*/ 15 h 16"/>
                <a:gd name="T6" fmla="*/ 14 w 15"/>
                <a:gd name="T7" fmla="*/ 10 h 16"/>
                <a:gd name="T8" fmla="*/ 6 w 15"/>
                <a:gd name="T9" fmla="*/ 1 h 16"/>
                <a:gd name="T10" fmla="*/ 2 w 15"/>
                <a:gd name="T11" fmla="*/ 1 h 16"/>
                <a:gd name="T12" fmla="*/ 2 w 15"/>
                <a:gd name="T13" fmla="*/ 1 h 16"/>
                <a:gd name="T14" fmla="*/ 1 w 15"/>
                <a:gd name="T15" fmla="*/ 6 h 16"/>
                <a:gd name="T16" fmla="*/ 10 w 15"/>
                <a:gd name="T1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10" y="15"/>
                  </a:moveTo>
                  <a:cubicBezTo>
                    <a:pt x="11" y="16"/>
                    <a:pt x="13" y="16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4"/>
                    <a:pt x="15" y="12"/>
                    <a:pt x="14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2"/>
                    <a:pt x="0" y="4"/>
                    <a:pt x="1" y="6"/>
                  </a:cubicBezTo>
                  <a:lnTo>
                    <a:pt x="1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1"/>
            <p:cNvSpPr/>
            <p:nvPr/>
          </p:nvSpPr>
          <p:spPr bwMode="auto">
            <a:xfrm>
              <a:off x="3156905" y="3935889"/>
              <a:ext cx="114300" cy="114300"/>
            </a:xfrm>
            <a:custGeom>
              <a:avLst/>
              <a:gdLst>
                <a:gd name="T0" fmla="*/ 33 w 38"/>
                <a:gd name="T1" fmla="*/ 28 h 38"/>
                <a:gd name="T2" fmla="*/ 28 w 38"/>
                <a:gd name="T3" fmla="*/ 5 h 38"/>
                <a:gd name="T4" fmla="*/ 5 w 38"/>
                <a:gd name="T5" fmla="*/ 10 h 38"/>
                <a:gd name="T6" fmla="*/ 10 w 38"/>
                <a:gd name="T7" fmla="*/ 33 h 38"/>
                <a:gd name="T8" fmla="*/ 33 w 38"/>
                <a:gd name="T9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33" y="28"/>
                  </a:moveTo>
                  <a:cubicBezTo>
                    <a:pt x="38" y="21"/>
                    <a:pt x="35" y="10"/>
                    <a:pt x="28" y="5"/>
                  </a:cubicBezTo>
                  <a:cubicBezTo>
                    <a:pt x="20" y="0"/>
                    <a:pt x="10" y="3"/>
                    <a:pt x="5" y="10"/>
                  </a:cubicBezTo>
                  <a:cubicBezTo>
                    <a:pt x="0" y="18"/>
                    <a:pt x="2" y="28"/>
                    <a:pt x="10" y="33"/>
                  </a:cubicBezTo>
                  <a:cubicBezTo>
                    <a:pt x="17" y="38"/>
                    <a:pt x="28" y="36"/>
                    <a:pt x="3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42"/>
            <p:cNvSpPr/>
            <p:nvPr/>
          </p:nvSpPr>
          <p:spPr bwMode="auto">
            <a:xfrm>
              <a:off x="2904492" y="4002564"/>
              <a:ext cx="303213" cy="211138"/>
            </a:xfrm>
            <a:custGeom>
              <a:avLst/>
              <a:gdLst>
                <a:gd name="T0" fmla="*/ 102 w 102"/>
                <a:gd name="T1" fmla="*/ 9 h 71"/>
                <a:gd name="T2" fmla="*/ 23 w 102"/>
                <a:gd name="T3" fmla="*/ 66 h 71"/>
                <a:gd name="T4" fmla="*/ 2 w 102"/>
                <a:gd name="T5" fmla="*/ 70 h 71"/>
                <a:gd name="T6" fmla="*/ 94 w 102"/>
                <a:gd name="T7" fmla="*/ 0 h 71"/>
                <a:gd name="T8" fmla="*/ 102 w 102"/>
                <a:gd name="T9" fmla="*/ 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1">
                  <a:moveTo>
                    <a:pt x="102" y="9"/>
                  </a:moveTo>
                  <a:cubicBezTo>
                    <a:pt x="102" y="10"/>
                    <a:pt x="23" y="66"/>
                    <a:pt x="23" y="66"/>
                  </a:cubicBezTo>
                  <a:cubicBezTo>
                    <a:pt x="23" y="66"/>
                    <a:pt x="3" y="71"/>
                    <a:pt x="2" y="70"/>
                  </a:cubicBezTo>
                  <a:cubicBezTo>
                    <a:pt x="0" y="69"/>
                    <a:pt x="94" y="0"/>
                    <a:pt x="94" y="0"/>
                  </a:cubicBezTo>
                  <a:lnTo>
                    <a:pt x="10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43"/>
            <p:cNvSpPr/>
            <p:nvPr/>
          </p:nvSpPr>
          <p:spPr bwMode="auto">
            <a:xfrm>
              <a:off x="3139442" y="4013677"/>
              <a:ext cx="77788" cy="349250"/>
            </a:xfrm>
            <a:custGeom>
              <a:avLst/>
              <a:gdLst>
                <a:gd name="T0" fmla="*/ 26 w 49"/>
                <a:gd name="T1" fmla="*/ 2 h 220"/>
                <a:gd name="T2" fmla="*/ 0 w 49"/>
                <a:gd name="T3" fmla="*/ 182 h 220"/>
                <a:gd name="T4" fmla="*/ 7 w 49"/>
                <a:gd name="T5" fmla="*/ 220 h 220"/>
                <a:gd name="T6" fmla="*/ 22 w 49"/>
                <a:gd name="T7" fmla="*/ 184 h 220"/>
                <a:gd name="T8" fmla="*/ 49 w 49"/>
                <a:gd name="T9" fmla="*/ 8 h 220"/>
                <a:gd name="T10" fmla="*/ 26 w 49"/>
                <a:gd name="T11" fmla="*/ 0 h 220"/>
                <a:gd name="T12" fmla="*/ 26 w 49"/>
                <a:gd name="T13" fmla="*/ 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20">
                  <a:moveTo>
                    <a:pt x="26" y="2"/>
                  </a:moveTo>
                  <a:lnTo>
                    <a:pt x="0" y="182"/>
                  </a:lnTo>
                  <a:lnTo>
                    <a:pt x="7" y="220"/>
                  </a:lnTo>
                  <a:lnTo>
                    <a:pt x="22" y="184"/>
                  </a:lnTo>
                  <a:lnTo>
                    <a:pt x="49" y="8"/>
                  </a:lnTo>
                  <a:lnTo>
                    <a:pt x="26" y="0"/>
                  </a:lnTo>
                  <a:lnTo>
                    <a:pt x="2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4"/>
            <p:cNvSpPr/>
            <p:nvPr/>
          </p:nvSpPr>
          <p:spPr bwMode="auto">
            <a:xfrm>
              <a:off x="3139442" y="4013677"/>
              <a:ext cx="77788" cy="349250"/>
            </a:xfrm>
            <a:custGeom>
              <a:avLst/>
              <a:gdLst>
                <a:gd name="T0" fmla="*/ 26 w 49"/>
                <a:gd name="T1" fmla="*/ 2 h 220"/>
                <a:gd name="T2" fmla="*/ 0 w 49"/>
                <a:gd name="T3" fmla="*/ 182 h 220"/>
                <a:gd name="T4" fmla="*/ 7 w 49"/>
                <a:gd name="T5" fmla="*/ 220 h 220"/>
                <a:gd name="T6" fmla="*/ 22 w 49"/>
                <a:gd name="T7" fmla="*/ 184 h 220"/>
                <a:gd name="T8" fmla="*/ 49 w 49"/>
                <a:gd name="T9" fmla="*/ 8 h 220"/>
                <a:gd name="T10" fmla="*/ 26 w 49"/>
                <a:gd name="T1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20">
                  <a:moveTo>
                    <a:pt x="26" y="2"/>
                  </a:moveTo>
                  <a:lnTo>
                    <a:pt x="0" y="182"/>
                  </a:lnTo>
                  <a:lnTo>
                    <a:pt x="7" y="220"/>
                  </a:lnTo>
                  <a:lnTo>
                    <a:pt x="22" y="184"/>
                  </a:lnTo>
                  <a:lnTo>
                    <a:pt x="49" y="8"/>
                  </a:lnTo>
                  <a:lnTo>
                    <a:pt x="2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45"/>
            <p:cNvSpPr/>
            <p:nvPr/>
          </p:nvSpPr>
          <p:spPr bwMode="auto">
            <a:xfrm>
              <a:off x="3220405" y="3918427"/>
              <a:ext cx="41275" cy="50800"/>
            </a:xfrm>
            <a:custGeom>
              <a:avLst/>
              <a:gdLst>
                <a:gd name="T0" fmla="*/ 1 w 14"/>
                <a:gd name="T1" fmla="*/ 12 h 17"/>
                <a:gd name="T2" fmla="*/ 2 w 14"/>
                <a:gd name="T3" fmla="*/ 16 h 17"/>
                <a:gd name="T4" fmla="*/ 2 w 14"/>
                <a:gd name="T5" fmla="*/ 16 h 17"/>
                <a:gd name="T6" fmla="*/ 6 w 14"/>
                <a:gd name="T7" fmla="*/ 15 h 17"/>
                <a:gd name="T8" fmla="*/ 13 w 14"/>
                <a:gd name="T9" fmla="*/ 5 h 17"/>
                <a:gd name="T10" fmla="*/ 12 w 14"/>
                <a:gd name="T11" fmla="*/ 1 h 17"/>
                <a:gd name="T12" fmla="*/ 12 w 14"/>
                <a:gd name="T13" fmla="*/ 1 h 17"/>
                <a:gd name="T14" fmla="*/ 8 w 14"/>
                <a:gd name="T15" fmla="*/ 2 h 17"/>
                <a:gd name="T16" fmla="*/ 1 w 14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7">
                  <a:moveTo>
                    <a:pt x="1" y="12"/>
                  </a:moveTo>
                  <a:cubicBezTo>
                    <a:pt x="0" y="13"/>
                    <a:pt x="1" y="15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7"/>
                    <a:pt x="5" y="17"/>
                    <a:pt x="6" y="1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4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9" y="0"/>
                    <a:pt x="8" y="2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46"/>
            <p:cNvSpPr>
              <a:spLocks noEditPoints="1"/>
            </p:cNvSpPr>
            <p:nvPr/>
          </p:nvSpPr>
          <p:spPr bwMode="auto">
            <a:xfrm>
              <a:off x="4379280" y="2873852"/>
              <a:ext cx="179388" cy="488950"/>
            </a:xfrm>
            <a:custGeom>
              <a:avLst/>
              <a:gdLst>
                <a:gd name="T0" fmla="*/ 30 w 60"/>
                <a:gd name="T1" fmla="*/ 0 h 164"/>
                <a:gd name="T2" fmla="*/ 60 w 60"/>
                <a:gd name="T3" fmla="*/ 82 h 164"/>
                <a:gd name="T4" fmla="*/ 30 w 60"/>
                <a:gd name="T5" fmla="*/ 164 h 164"/>
                <a:gd name="T6" fmla="*/ 0 w 60"/>
                <a:gd name="T7" fmla="*/ 82 h 164"/>
                <a:gd name="T8" fmla="*/ 30 w 60"/>
                <a:gd name="T9" fmla="*/ 0 h 164"/>
                <a:gd name="T10" fmla="*/ 30 w 60"/>
                <a:gd name="T11" fmla="*/ 151 h 164"/>
                <a:gd name="T12" fmla="*/ 55 w 60"/>
                <a:gd name="T13" fmla="*/ 82 h 164"/>
                <a:gd name="T14" fmla="*/ 30 w 60"/>
                <a:gd name="T15" fmla="*/ 14 h 164"/>
                <a:gd name="T16" fmla="*/ 4 w 60"/>
                <a:gd name="T17" fmla="*/ 82 h 164"/>
                <a:gd name="T18" fmla="*/ 30 w 60"/>
                <a:gd name="T19" fmla="*/ 15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64">
                  <a:moveTo>
                    <a:pt x="30" y="0"/>
                  </a:moveTo>
                  <a:cubicBezTo>
                    <a:pt x="46" y="0"/>
                    <a:pt x="60" y="37"/>
                    <a:pt x="60" y="82"/>
                  </a:cubicBezTo>
                  <a:cubicBezTo>
                    <a:pt x="60" y="128"/>
                    <a:pt x="46" y="164"/>
                    <a:pt x="30" y="164"/>
                  </a:cubicBezTo>
                  <a:cubicBezTo>
                    <a:pt x="13" y="164"/>
                    <a:pt x="0" y="128"/>
                    <a:pt x="0" y="82"/>
                  </a:cubicBezTo>
                  <a:cubicBezTo>
                    <a:pt x="0" y="37"/>
                    <a:pt x="13" y="0"/>
                    <a:pt x="30" y="0"/>
                  </a:cubicBezTo>
                  <a:close/>
                  <a:moveTo>
                    <a:pt x="30" y="151"/>
                  </a:moveTo>
                  <a:cubicBezTo>
                    <a:pt x="44" y="151"/>
                    <a:pt x="55" y="120"/>
                    <a:pt x="55" y="82"/>
                  </a:cubicBezTo>
                  <a:cubicBezTo>
                    <a:pt x="55" y="44"/>
                    <a:pt x="44" y="14"/>
                    <a:pt x="30" y="14"/>
                  </a:cubicBezTo>
                  <a:cubicBezTo>
                    <a:pt x="16" y="14"/>
                    <a:pt x="4" y="44"/>
                    <a:pt x="4" y="82"/>
                  </a:cubicBezTo>
                  <a:cubicBezTo>
                    <a:pt x="4" y="120"/>
                    <a:pt x="16" y="151"/>
                    <a:pt x="30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7"/>
            <p:cNvSpPr>
              <a:spLocks noEditPoints="1"/>
            </p:cNvSpPr>
            <p:nvPr/>
          </p:nvSpPr>
          <p:spPr bwMode="auto">
            <a:xfrm>
              <a:off x="4225292" y="3029427"/>
              <a:ext cx="485775" cy="179388"/>
            </a:xfrm>
            <a:custGeom>
              <a:avLst/>
              <a:gdLst>
                <a:gd name="T0" fmla="*/ 0 w 163"/>
                <a:gd name="T1" fmla="*/ 30 h 60"/>
                <a:gd name="T2" fmla="*/ 82 w 163"/>
                <a:gd name="T3" fmla="*/ 0 h 60"/>
                <a:gd name="T4" fmla="*/ 163 w 163"/>
                <a:gd name="T5" fmla="*/ 30 h 60"/>
                <a:gd name="T6" fmla="*/ 82 w 163"/>
                <a:gd name="T7" fmla="*/ 60 h 60"/>
                <a:gd name="T8" fmla="*/ 0 w 163"/>
                <a:gd name="T9" fmla="*/ 30 h 60"/>
                <a:gd name="T10" fmla="*/ 150 w 163"/>
                <a:gd name="T11" fmla="*/ 30 h 60"/>
                <a:gd name="T12" fmla="*/ 82 w 163"/>
                <a:gd name="T13" fmla="*/ 5 h 60"/>
                <a:gd name="T14" fmla="*/ 13 w 163"/>
                <a:gd name="T15" fmla="*/ 30 h 60"/>
                <a:gd name="T16" fmla="*/ 82 w 163"/>
                <a:gd name="T17" fmla="*/ 56 h 60"/>
                <a:gd name="T18" fmla="*/ 150 w 163"/>
                <a:gd name="T1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60">
                  <a:moveTo>
                    <a:pt x="0" y="30"/>
                  </a:moveTo>
                  <a:cubicBezTo>
                    <a:pt x="0" y="14"/>
                    <a:pt x="36" y="0"/>
                    <a:pt x="82" y="0"/>
                  </a:cubicBezTo>
                  <a:cubicBezTo>
                    <a:pt x="127" y="0"/>
                    <a:pt x="163" y="14"/>
                    <a:pt x="163" y="30"/>
                  </a:cubicBezTo>
                  <a:cubicBezTo>
                    <a:pt x="163" y="47"/>
                    <a:pt x="127" y="60"/>
                    <a:pt x="82" y="60"/>
                  </a:cubicBezTo>
                  <a:cubicBezTo>
                    <a:pt x="36" y="60"/>
                    <a:pt x="0" y="47"/>
                    <a:pt x="0" y="30"/>
                  </a:cubicBezTo>
                  <a:close/>
                  <a:moveTo>
                    <a:pt x="150" y="30"/>
                  </a:moveTo>
                  <a:cubicBezTo>
                    <a:pt x="150" y="16"/>
                    <a:pt x="119" y="5"/>
                    <a:pt x="82" y="5"/>
                  </a:cubicBezTo>
                  <a:cubicBezTo>
                    <a:pt x="44" y="5"/>
                    <a:pt x="13" y="16"/>
                    <a:pt x="13" y="30"/>
                  </a:cubicBezTo>
                  <a:cubicBezTo>
                    <a:pt x="13" y="44"/>
                    <a:pt x="44" y="56"/>
                    <a:pt x="82" y="56"/>
                  </a:cubicBezTo>
                  <a:cubicBezTo>
                    <a:pt x="119" y="56"/>
                    <a:pt x="150" y="44"/>
                    <a:pt x="15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8"/>
            <p:cNvSpPr>
              <a:spLocks noEditPoints="1"/>
            </p:cNvSpPr>
            <p:nvPr/>
          </p:nvSpPr>
          <p:spPr bwMode="auto">
            <a:xfrm>
              <a:off x="4260217" y="2913539"/>
              <a:ext cx="414338" cy="414338"/>
            </a:xfrm>
            <a:custGeom>
              <a:avLst/>
              <a:gdLst>
                <a:gd name="T0" fmla="*/ 12 w 139"/>
                <a:gd name="T1" fmla="*/ 11 h 139"/>
                <a:gd name="T2" fmla="*/ 91 w 139"/>
                <a:gd name="T3" fmla="*/ 48 h 139"/>
                <a:gd name="T4" fmla="*/ 127 w 139"/>
                <a:gd name="T5" fmla="*/ 127 h 139"/>
                <a:gd name="T6" fmla="*/ 48 w 139"/>
                <a:gd name="T7" fmla="*/ 91 h 139"/>
                <a:gd name="T8" fmla="*/ 12 w 139"/>
                <a:gd name="T9" fmla="*/ 11 h 139"/>
                <a:gd name="T10" fmla="*/ 118 w 139"/>
                <a:gd name="T11" fmla="*/ 118 h 139"/>
                <a:gd name="T12" fmla="*/ 87 w 139"/>
                <a:gd name="T13" fmla="*/ 51 h 139"/>
                <a:gd name="T14" fmla="*/ 21 w 139"/>
                <a:gd name="T15" fmla="*/ 21 h 139"/>
                <a:gd name="T16" fmla="*/ 52 w 139"/>
                <a:gd name="T17" fmla="*/ 87 h 139"/>
                <a:gd name="T18" fmla="*/ 118 w 139"/>
                <a:gd name="T19" fmla="*/ 11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39">
                  <a:moveTo>
                    <a:pt x="12" y="11"/>
                  </a:moveTo>
                  <a:cubicBezTo>
                    <a:pt x="24" y="0"/>
                    <a:pt x="59" y="16"/>
                    <a:pt x="91" y="48"/>
                  </a:cubicBezTo>
                  <a:cubicBezTo>
                    <a:pt x="123" y="80"/>
                    <a:pt x="139" y="115"/>
                    <a:pt x="127" y="127"/>
                  </a:cubicBezTo>
                  <a:cubicBezTo>
                    <a:pt x="116" y="139"/>
                    <a:pt x="80" y="123"/>
                    <a:pt x="48" y="91"/>
                  </a:cubicBezTo>
                  <a:cubicBezTo>
                    <a:pt x="16" y="59"/>
                    <a:pt x="0" y="23"/>
                    <a:pt x="12" y="11"/>
                  </a:cubicBezTo>
                  <a:close/>
                  <a:moveTo>
                    <a:pt x="118" y="118"/>
                  </a:moveTo>
                  <a:cubicBezTo>
                    <a:pt x="128" y="108"/>
                    <a:pt x="114" y="78"/>
                    <a:pt x="87" y="51"/>
                  </a:cubicBezTo>
                  <a:cubicBezTo>
                    <a:pt x="61" y="25"/>
                    <a:pt x="31" y="11"/>
                    <a:pt x="21" y="21"/>
                  </a:cubicBezTo>
                  <a:cubicBezTo>
                    <a:pt x="11" y="31"/>
                    <a:pt x="25" y="60"/>
                    <a:pt x="52" y="87"/>
                  </a:cubicBezTo>
                  <a:cubicBezTo>
                    <a:pt x="79" y="114"/>
                    <a:pt x="108" y="128"/>
                    <a:pt x="118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49"/>
            <p:cNvSpPr>
              <a:spLocks noEditPoints="1"/>
            </p:cNvSpPr>
            <p:nvPr/>
          </p:nvSpPr>
          <p:spPr bwMode="auto">
            <a:xfrm>
              <a:off x="4260217" y="2913539"/>
              <a:ext cx="414338" cy="414338"/>
            </a:xfrm>
            <a:custGeom>
              <a:avLst/>
              <a:gdLst>
                <a:gd name="T0" fmla="*/ 12 w 139"/>
                <a:gd name="T1" fmla="*/ 127 h 139"/>
                <a:gd name="T2" fmla="*/ 48 w 139"/>
                <a:gd name="T3" fmla="*/ 48 h 139"/>
                <a:gd name="T4" fmla="*/ 127 w 139"/>
                <a:gd name="T5" fmla="*/ 11 h 139"/>
                <a:gd name="T6" fmla="*/ 91 w 139"/>
                <a:gd name="T7" fmla="*/ 91 h 139"/>
                <a:gd name="T8" fmla="*/ 12 w 139"/>
                <a:gd name="T9" fmla="*/ 127 h 139"/>
                <a:gd name="T10" fmla="*/ 118 w 139"/>
                <a:gd name="T11" fmla="*/ 21 h 139"/>
                <a:gd name="T12" fmla="*/ 52 w 139"/>
                <a:gd name="T13" fmla="*/ 51 h 139"/>
                <a:gd name="T14" fmla="*/ 21 w 139"/>
                <a:gd name="T15" fmla="*/ 118 h 139"/>
                <a:gd name="T16" fmla="*/ 87 w 139"/>
                <a:gd name="T17" fmla="*/ 87 h 139"/>
                <a:gd name="T18" fmla="*/ 118 w 139"/>
                <a:gd name="T19" fmla="*/ 2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39">
                  <a:moveTo>
                    <a:pt x="12" y="127"/>
                  </a:moveTo>
                  <a:cubicBezTo>
                    <a:pt x="0" y="115"/>
                    <a:pt x="16" y="80"/>
                    <a:pt x="48" y="48"/>
                  </a:cubicBezTo>
                  <a:cubicBezTo>
                    <a:pt x="80" y="16"/>
                    <a:pt x="116" y="0"/>
                    <a:pt x="127" y="11"/>
                  </a:cubicBezTo>
                  <a:cubicBezTo>
                    <a:pt x="139" y="23"/>
                    <a:pt x="123" y="59"/>
                    <a:pt x="91" y="91"/>
                  </a:cubicBezTo>
                  <a:cubicBezTo>
                    <a:pt x="59" y="123"/>
                    <a:pt x="24" y="139"/>
                    <a:pt x="12" y="127"/>
                  </a:cubicBezTo>
                  <a:close/>
                  <a:moveTo>
                    <a:pt x="118" y="21"/>
                  </a:moveTo>
                  <a:cubicBezTo>
                    <a:pt x="108" y="11"/>
                    <a:pt x="79" y="25"/>
                    <a:pt x="52" y="51"/>
                  </a:cubicBezTo>
                  <a:cubicBezTo>
                    <a:pt x="25" y="78"/>
                    <a:pt x="11" y="108"/>
                    <a:pt x="21" y="118"/>
                  </a:cubicBezTo>
                  <a:cubicBezTo>
                    <a:pt x="31" y="128"/>
                    <a:pt x="61" y="114"/>
                    <a:pt x="87" y="87"/>
                  </a:cubicBezTo>
                  <a:cubicBezTo>
                    <a:pt x="114" y="60"/>
                    <a:pt x="128" y="31"/>
                    <a:pt x="11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50"/>
            <p:cNvSpPr>
              <a:spLocks noChangeArrowheads="1"/>
            </p:cNvSpPr>
            <p:nvPr/>
          </p:nvSpPr>
          <p:spPr bwMode="auto">
            <a:xfrm>
              <a:off x="4430080" y="3083402"/>
              <a:ext cx="74613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51"/>
            <p:cNvSpPr>
              <a:spLocks noEditPoints="1"/>
            </p:cNvSpPr>
            <p:nvPr/>
          </p:nvSpPr>
          <p:spPr bwMode="auto">
            <a:xfrm>
              <a:off x="2345692" y="4261327"/>
              <a:ext cx="182563" cy="488950"/>
            </a:xfrm>
            <a:custGeom>
              <a:avLst/>
              <a:gdLst>
                <a:gd name="T0" fmla="*/ 30 w 61"/>
                <a:gd name="T1" fmla="*/ 0 h 164"/>
                <a:gd name="T2" fmla="*/ 61 w 61"/>
                <a:gd name="T3" fmla="*/ 82 h 164"/>
                <a:gd name="T4" fmla="*/ 30 w 61"/>
                <a:gd name="T5" fmla="*/ 164 h 164"/>
                <a:gd name="T6" fmla="*/ 0 w 61"/>
                <a:gd name="T7" fmla="*/ 82 h 164"/>
                <a:gd name="T8" fmla="*/ 30 w 61"/>
                <a:gd name="T9" fmla="*/ 0 h 164"/>
                <a:gd name="T10" fmla="*/ 30 w 61"/>
                <a:gd name="T11" fmla="*/ 151 h 164"/>
                <a:gd name="T12" fmla="*/ 56 w 61"/>
                <a:gd name="T13" fmla="*/ 82 h 164"/>
                <a:gd name="T14" fmla="*/ 30 w 61"/>
                <a:gd name="T15" fmla="*/ 13 h 164"/>
                <a:gd name="T16" fmla="*/ 5 w 61"/>
                <a:gd name="T17" fmla="*/ 82 h 164"/>
                <a:gd name="T18" fmla="*/ 30 w 61"/>
                <a:gd name="T19" fmla="*/ 15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64">
                  <a:moveTo>
                    <a:pt x="30" y="0"/>
                  </a:moveTo>
                  <a:cubicBezTo>
                    <a:pt x="47" y="0"/>
                    <a:pt x="61" y="37"/>
                    <a:pt x="61" y="82"/>
                  </a:cubicBezTo>
                  <a:cubicBezTo>
                    <a:pt x="61" y="127"/>
                    <a:pt x="47" y="164"/>
                    <a:pt x="30" y="164"/>
                  </a:cubicBezTo>
                  <a:cubicBezTo>
                    <a:pt x="14" y="164"/>
                    <a:pt x="0" y="127"/>
                    <a:pt x="0" y="82"/>
                  </a:cubicBezTo>
                  <a:cubicBezTo>
                    <a:pt x="0" y="37"/>
                    <a:pt x="14" y="0"/>
                    <a:pt x="30" y="0"/>
                  </a:cubicBezTo>
                  <a:close/>
                  <a:moveTo>
                    <a:pt x="30" y="151"/>
                  </a:moveTo>
                  <a:cubicBezTo>
                    <a:pt x="44" y="151"/>
                    <a:pt x="56" y="120"/>
                    <a:pt x="56" y="82"/>
                  </a:cubicBezTo>
                  <a:cubicBezTo>
                    <a:pt x="56" y="44"/>
                    <a:pt x="44" y="13"/>
                    <a:pt x="30" y="13"/>
                  </a:cubicBezTo>
                  <a:cubicBezTo>
                    <a:pt x="16" y="13"/>
                    <a:pt x="5" y="44"/>
                    <a:pt x="5" y="82"/>
                  </a:cubicBezTo>
                  <a:cubicBezTo>
                    <a:pt x="5" y="120"/>
                    <a:pt x="16" y="151"/>
                    <a:pt x="30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52"/>
            <p:cNvSpPr>
              <a:spLocks noEditPoints="1"/>
            </p:cNvSpPr>
            <p:nvPr/>
          </p:nvSpPr>
          <p:spPr bwMode="auto">
            <a:xfrm>
              <a:off x="2193292" y="4416902"/>
              <a:ext cx="487363" cy="179388"/>
            </a:xfrm>
            <a:custGeom>
              <a:avLst/>
              <a:gdLst>
                <a:gd name="T0" fmla="*/ 0 w 163"/>
                <a:gd name="T1" fmla="*/ 30 h 60"/>
                <a:gd name="T2" fmla="*/ 81 w 163"/>
                <a:gd name="T3" fmla="*/ 0 h 60"/>
                <a:gd name="T4" fmla="*/ 163 w 163"/>
                <a:gd name="T5" fmla="*/ 30 h 60"/>
                <a:gd name="T6" fmla="*/ 81 w 163"/>
                <a:gd name="T7" fmla="*/ 60 h 60"/>
                <a:gd name="T8" fmla="*/ 0 w 163"/>
                <a:gd name="T9" fmla="*/ 30 h 60"/>
                <a:gd name="T10" fmla="*/ 150 w 163"/>
                <a:gd name="T11" fmla="*/ 30 h 60"/>
                <a:gd name="T12" fmla="*/ 81 w 163"/>
                <a:gd name="T13" fmla="*/ 5 h 60"/>
                <a:gd name="T14" fmla="*/ 13 w 163"/>
                <a:gd name="T15" fmla="*/ 30 h 60"/>
                <a:gd name="T16" fmla="*/ 81 w 163"/>
                <a:gd name="T17" fmla="*/ 55 h 60"/>
                <a:gd name="T18" fmla="*/ 150 w 163"/>
                <a:gd name="T1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60">
                  <a:moveTo>
                    <a:pt x="0" y="30"/>
                  </a:moveTo>
                  <a:cubicBezTo>
                    <a:pt x="0" y="13"/>
                    <a:pt x="36" y="0"/>
                    <a:pt x="81" y="0"/>
                  </a:cubicBezTo>
                  <a:cubicBezTo>
                    <a:pt x="127" y="0"/>
                    <a:pt x="163" y="13"/>
                    <a:pt x="163" y="30"/>
                  </a:cubicBezTo>
                  <a:cubicBezTo>
                    <a:pt x="163" y="47"/>
                    <a:pt x="127" y="60"/>
                    <a:pt x="81" y="60"/>
                  </a:cubicBezTo>
                  <a:cubicBezTo>
                    <a:pt x="36" y="60"/>
                    <a:pt x="0" y="47"/>
                    <a:pt x="0" y="30"/>
                  </a:cubicBezTo>
                  <a:close/>
                  <a:moveTo>
                    <a:pt x="150" y="30"/>
                  </a:moveTo>
                  <a:cubicBezTo>
                    <a:pt x="150" y="16"/>
                    <a:pt x="119" y="5"/>
                    <a:pt x="81" y="5"/>
                  </a:cubicBezTo>
                  <a:cubicBezTo>
                    <a:pt x="44" y="5"/>
                    <a:pt x="13" y="16"/>
                    <a:pt x="13" y="30"/>
                  </a:cubicBezTo>
                  <a:cubicBezTo>
                    <a:pt x="13" y="44"/>
                    <a:pt x="44" y="55"/>
                    <a:pt x="81" y="55"/>
                  </a:cubicBezTo>
                  <a:cubicBezTo>
                    <a:pt x="119" y="55"/>
                    <a:pt x="150" y="44"/>
                    <a:pt x="15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53"/>
            <p:cNvSpPr>
              <a:spLocks noEditPoints="1"/>
            </p:cNvSpPr>
            <p:nvPr/>
          </p:nvSpPr>
          <p:spPr bwMode="auto">
            <a:xfrm>
              <a:off x="2229805" y="4297839"/>
              <a:ext cx="414338" cy="417513"/>
            </a:xfrm>
            <a:custGeom>
              <a:avLst/>
              <a:gdLst>
                <a:gd name="T0" fmla="*/ 12 w 139"/>
                <a:gd name="T1" fmla="*/ 12 h 140"/>
                <a:gd name="T2" fmla="*/ 91 w 139"/>
                <a:gd name="T3" fmla="*/ 49 h 140"/>
                <a:gd name="T4" fmla="*/ 127 w 139"/>
                <a:gd name="T5" fmla="*/ 128 h 140"/>
                <a:gd name="T6" fmla="*/ 48 w 139"/>
                <a:gd name="T7" fmla="*/ 91 h 140"/>
                <a:gd name="T8" fmla="*/ 12 w 139"/>
                <a:gd name="T9" fmla="*/ 12 h 140"/>
                <a:gd name="T10" fmla="*/ 118 w 139"/>
                <a:gd name="T11" fmla="*/ 119 h 140"/>
                <a:gd name="T12" fmla="*/ 87 w 139"/>
                <a:gd name="T13" fmla="*/ 52 h 140"/>
                <a:gd name="T14" fmla="*/ 21 w 139"/>
                <a:gd name="T15" fmla="*/ 22 h 140"/>
                <a:gd name="T16" fmla="*/ 52 w 139"/>
                <a:gd name="T17" fmla="*/ 88 h 140"/>
                <a:gd name="T18" fmla="*/ 118 w 139"/>
                <a:gd name="T19" fmla="*/ 11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40">
                  <a:moveTo>
                    <a:pt x="12" y="12"/>
                  </a:moveTo>
                  <a:cubicBezTo>
                    <a:pt x="23" y="0"/>
                    <a:pt x="59" y="17"/>
                    <a:pt x="91" y="49"/>
                  </a:cubicBezTo>
                  <a:cubicBezTo>
                    <a:pt x="123" y="81"/>
                    <a:pt x="139" y="116"/>
                    <a:pt x="127" y="128"/>
                  </a:cubicBezTo>
                  <a:cubicBezTo>
                    <a:pt x="115" y="140"/>
                    <a:pt x="80" y="123"/>
                    <a:pt x="48" y="91"/>
                  </a:cubicBezTo>
                  <a:cubicBezTo>
                    <a:pt x="16" y="59"/>
                    <a:pt x="0" y="24"/>
                    <a:pt x="12" y="12"/>
                  </a:cubicBezTo>
                  <a:close/>
                  <a:moveTo>
                    <a:pt x="118" y="119"/>
                  </a:moveTo>
                  <a:cubicBezTo>
                    <a:pt x="128" y="109"/>
                    <a:pt x="114" y="79"/>
                    <a:pt x="87" y="52"/>
                  </a:cubicBezTo>
                  <a:cubicBezTo>
                    <a:pt x="60" y="25"/>
                    <a:pt x="31" y="12"/>
                    <a:pt x="21" y="22"/>
                  </a:cubicBezTo>
                  <a:cubicBezTo>
                    <a:pt x="11" y="31"/>
                    <a:pt x="25" y="61"/>
                    <a:pt x="52" y="88"/>
                  </a:cubicBezTo>
                  <a:cubicBezTo>
                    <a:pt x="78" y="115"/>
                    <a:pt x="108" y="128"/>
                    <a:pt x="118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54"/>
            <p:cNvSpPr>
              <a:spLocks noEditPoints="1"/>
            </p:cNvSpPr>
            <p:nvPr/>
          </p:nvSpPr>
          <p:spPr bwMode="auto">
            <a:xfrm>
              <a:off x="2229805" y="4297839"/>
              <a:ext cx="414338" cy="417513"/>
            </a:xfrm>
            <a:custGeom>
              <a:avLst/>
              <a:gdLst>
                <a:gd name="T0" fmla="*/ 12 w 139"/>
                <a:gd name="T1" fmla="*/ 128 h 140"/>
                <a:gd name="T2" fmla="*/ 48 w 139"/>
                <a:gd name="T3" fmla="*/ 49 h 140"/>
                <a:gd name="T4" fmla="*/ 127 w 139"/>
                <a:gd name="T5" fmla="*/ 12 h 140"/>
                <a:gd name="T6" fmla="*/ 91 w 139"/>
                <a:gd name="T7" fmla="*/ 91 h 140"/>
                <a:gd name="T8" fmla="*/ 12 w 139"/>
                <a:gd name="T9" fmla="*/ 128 h 140"/>
                <a:gd name="T10" fmla="*/ 118 w 139"/>
                <a:gd name="T11" fmla="*/ 22 h 140"/>
                <a:gd name="T12" fmla="*/ 52 w 139"/>
                <a:gd name="T13" fmla="*/ 52 h 140"/>
                <a:gd name="T14" fmla="*/ 21 w 139"/>
                <a:gd name="T15" fmla="*/ 119 h 140"/>
                <a:gd name="T16" fmla="*/ 87 w 139"/>
                <a:gd name="T17" fmla="*/ 88 h 140"/>
                <a:gd name="T18" fmla="*/ 118 w 139"/>
                <a:gd name="T19" fmla="*/ 2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40">
                  <a:moveTo>
                    <a:pt x="12" y="128"/>
                  </a:moveTo>
                  <a:cubicBezTo>
                    <a:pt x="0" y="116"/>
                    <a:pt x="16" y="81"/>
                    <a:pt x="48" y="49"/>
                  </a:cubicBezTo>
                  <a:cubicBezTo>
                    <a:pt x="80" y="17"/>
                    <a:pt x="115" y="0"/>
                    <a:pt x="127" y="12"/>
                  </a:cubicBezTo>
                  <a:cubicBezTo>
                    <a:pt x="139" y="24"/>
                    <a:pt x="123" y="59"/>
                    <a:pt x="91" y="91"/>
                  </a:cubicBezTo>
                  <a:cubicBezTo>
                    <a:pt x="59" y="123"/>
                    <a:pt x="23" y="140"/>
                    <a:pt x="12" y="128"/>
                  </a:cubicBezTo>
                  <a:close/>
                  <a:moveTo>
                    <a:pt x="118" y="22"/>
                  </a:moveTo>
                  <a:cubicBezTo>
                    <a:pt x="108" y="12"/>
                    <a:pt x="78" y="25"/>
                    <a:pt x="52" y="52"/>
                  </a:cubicBezTo>
                  <a:cubicBezTo>
                    <a:pt x="25" y="79"/>
                    <a:pt x="11" y="109"/>
                    <a:pt x="21" y="119"/>
                  </a:cubicBezTo>
                  <a:cubicBezTo>
                    <a:pt x="31" y="128"/>
                    <a:pt x="60" y="115"/>
                    <a:pt x="87" y="88"/>
                  </a:cubicBezTo>
                  <a:cubicBezTo>
                    <a:pt x="114" y="61"/>
                    <a:pt x="128" y="31"/>
                    <a:pt x="1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55"/>
            <p:cNvSpPr>
              <a:spLocks noChangeArrowheads="1"/>
            </p:cNvSpPr>
            <p:nvPr/>
          </p:nvSpPr>
          <p:spPr bwMode="auto">
            <a:xfrm>
              <a:off x="2399667" y="4467702"/>
              <a:ext cx="74613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56"/>
            <p:cNvSpPr>
              <a:spLocks noEditPoints="1"/>
            </p:cNvSpPr>
            <p:nvPr/>
          </p:nvSpPr>
          <p:spPr bwMode="auto">
            <a:xfrm>
              <a:off x="1167767" y="2226152"/>
              <a:ext cx="179388" cy="490538"/>
            </a:xfrm>
            <a:custGeom>
              <a:avLst/>
              <a:gdLst>
                <a:gd name="T0" fmla="*/ 30 w 60"/>
                <a:gd name="T1" fmla="*/ 0 h 164"/>
                <a:gd name="T2" fmla="*/ 60 w 60"/>
                <a:gd name="T3" fmla="*/ 82 h 164"/>
                <a:gd name="T4" fmla="*/ 30 w 60"/>
                <a:gd name="T5" fmla="*/ 164 h 164"/>
                <a:gd name="T6" fmla="*/ 0 w 60"/>
                <a:gd name="T7" fmla="*/ 82 h 164"/>
                <a:gd name="T8" fmla="*/ 30 w 60"/>
                <a:gd name="T9" fmla="*/ 0 h 164"/>
                <a:gd name="T10" fmla="*/ 30 w 60"/>
                <a:gd name="T11" fmla="*/ 151 h 164"/>
                <a:gd name="T12" fmla="*/ 55 w 60"/>
                <a:gd name="T13" fmla="*/ 82 h 164"/>
                <a:gd name="T14" fmla="*/ 30 w 60"/>
                <a:gd name="T15" fmla="*/ 13 h 164"/>
                <a:gd name="T16" fmla="*/ 5 w 60"/>
                <a:gd name="T17" fmla="*/ 82 h 164"/>
                <a:gd name="T18" fmla="*/ 30 w 60"/>
                <a:gd name="T19" fmla="*/ 15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64">
                  <a:moveTo>
                    <a:pt x="30" y="0"/>
                  </a:moveTo>
                  <a:cubicBezTo>
                    <a:pt x="46" y="0"/>
                    <a:pt x="60" y="37"/>
                    <a:pt x="60" y="82"/>
                  </a:cubicBezTo>
                  <a:cubicBezTo>
                    <a:pt x="60" y="127"/>
                    <a:pt x="46" y="164"/>
                    <a:pt x="30" y="164"/>
                  </a:cubicBezTo>
                  <a:cubicBezTo>
                    <a:pt x="13" y="164"/>
                    <a:pt x="0" y="127"/>
                    <a:pt x="0" y="82"/>
                  </a:cubicBezTo>
                  <a:cubicBezTo>
                    <a:pt x="0" y="37"/>
                    <a:pt x="13" y="0"/>
                    <a:pt x="30" y="0"/>
                  </a:cubicBezTo>
                  <a:close/>
                  <a:moveTo>
                    <a:pt x="30" y="151"/>
                  </a:moveTo>
                  <a:cubicBezTo>
                    <a:pt x="44" y="151"/>
                    <a:pt x="55" y="120"/>
                    <a:pt x="55" y="82"/>
                  </a:cubicBezTo>
                  <a:cubicBezTo>
                    <a:pt x="55" y="44"/>
                    <a:pt x="44" y="13"/>
                    <a:pt x="30" y="13"/>
                  </a:cubicBezTo>
                  <a:cubicBezTo>
                    <a:pt x="16" y="13"/>
                    <a:pt x="5" y="44"/>
                    <a:pt x="5" y="82"/>
                  </a:cubicBezTo>
                  <a:cubicBezTo>
                    <a:pt x="5" y="120"/>
                    <a:pt x="16" y="151"/>
                    <a:pt x="30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57"/>
            <p:cNvSpPr>
              <a:spLocks noEditPoints="1"/>
            </p:cNvSpPr>
            <p:nvPr/>
          </p:nvSpPr>
          <p:spPr bwMode="auto">
            <a:xfrm>
              <a:off x="1012192" y="2381727"/>
              <a:ext cx="490538" cy="179388"/>
            </a:xfrm>
            <a:custGeom>
              <a:avLst/>
              <a:gdLst>
                <a:gd name="T0" fmla="*/ 0 w 164"/>
                <a:gd name="T1" fmla="*/ 30 h 60"/>
                <a:gd name="T2" fmla="*/ 82 w 164"/>
                <a:gd name="T3" fmla="*/ 0 h 60"/>
                <a:gd name="T4" fmla="*/ 164 w 164"/>
                <a:gd name="T5" fmla="*/ 30 h 60"/>
                <a:gd name="T6" fmla="*/ 82 w 164"/>
                <a:gd name="T7" fmla="*/ 60 h 60"/>
                <a:gd name="T8" fmla="*/ 0 w 164"/>
                <a:gd name="T9" fmla="*/ 30 h 60"/>
                <a:gd name="T10" fmla="*/ 150 w 164"/>
                <a:gd name="T11" fmla="*/ 30 h 60"/>
                <a:gd name="T12" fmla="*/ 82 w 164"/>
                <a:gd name="T13" fmla="*/ 5 h 60"/>
                <a:gd name="T14" fmla="*/ 13 w 164"/>
                <a:gd name="T15" fmla="*/ 30 h 60"/>
                <a:gd name="T16" fmla="*/ 82 w 164"/>
                <a:gd name="T17" fmla="*/ 55 h 60"/>
                <a:gd name="T18" fmla="*/ 150 w 164"/>
                <a:gd name="T1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60">
                  <a:moveTo>
                    <a:pt x="0" y="30"/>
                  </a:moveTo>
                  <a:cubicBezTo>
                    <a:pt x="0" y="13"/>
                    <a:pt x="37" y="0"/>
                    <a:pt x="82" y="0"/>
                  </a:cubicBezTo>
                  <a:cubicBezTo>
                    <a:pt x="127" y="0"/>
                    <a:pt x="164" y="13"/>
                    <a:pt x="164" y="30"/>
                  </a:cubicBezTo>
                  <a:cubicBezTo>
                    <a:pt x="164" y="47"/>
                    <a:pt x="127" y="60"/>
                    <a:pt x="82" y="60"/>
                  </a:cubicBezTo>
                  <a:cubicBezTo>
                    <a:pt x="37" y="60"/>
                    <a:pt x="0" y="47"/>
                    <a:pt x="0" y="30"/>
                  </a:cubicBezTo>
                  <a:close/>
                  <a:moveTo>
                    <a:pt x="150" y="30"/>
                  </a:moveTo>
                  <a:cubicBezTo>
                    <a:pt x="150" y="16"/>
                    <a:pt x="120" y="5"/>
                    <a:pt x="82" y="5"/>
                  </a:cubicBezTo>
                  <a:cubicBezTo>
                    <a:pt x="44" y="5"/>
                    <a:pt x="13" y="16"/>
                    <a:pt x="13" y="30"/>
                  </a:cubicBezTo>
                  <a:cubicBezTo>
                    <a:pt x="13" y="44"/>
                    <a:pt x="44" y="55"/>
                    <a:pt x="82" y="55"/>
                  </a:cubicBezTo>
                  <a:cubicBezTo>
                    <a:pt x="120" y="55"/>
                    <a:pt x="150" y="44"/>
                    <a:pt x="15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58"/>
            <p:cNvSpPr>
              <a:spLocks noEditPoints="1"/>
            </p:cNvSpPr>
            <p:nvPr/>
          </p:nvSpPr>
          <p:spPr bwMode="auto">
            <a:xfrm>
              <a:off x="1048705" y="2262664"/>
              <a:ext cx="414338" cy="417513"/>
            </a:xfrm>
            <a:custGeom>
              <a:avLst/>
              <a:gdLst>
                <a:gd name="T0" fmla="*/ 12 w 139"/>
                <a:gd name="T1" fmla="*/ 12 h 140"/>
                <a:gd name="T2" fmla="*/ 91 w 139"/>
                <a:gd name="T3" fmla="*/ 49 h 140"/>
                <a:gd name="T4" fmla="*/ 128 w 139"/>
                <a:gd name="T5" fmla="*/ 128 h 140"/>
                <a:gd name="T6" fmla="*/ 48 w 139"/>
                <a:gd name="T7" fmla="*/ 91 h 140"/>
                <a:gd name="T8" fmla="*/ 12 w 139"/>
                <a:gd name="T9" fmla="*/ 12 h 140"/>
                <a:gd name="T10" fmla="*/ 118 w 139"/>
                <a:gd name="T11" fmla="*/ 119 h 140"/>
                <a:gd name="T12" fmla="*/ 88 w 139"/>
                <a:gd name="T13" fmla="*/ 52 h 140"/>
                <a:gd name="T14" fmla="*/ 21 w 139"/>
                <a:gd name="T15" fmla="*/ 22 h 140"/>
                <a:gd name="T16" fmla="*/ 52 w 139"/>
                <a:gd name="T17" fmla="*/ 88 h 140"/>
                <a:gd name="T18" fmla="*/ 118 w 139"/>
                <a:gd name="T19" fmla="*/ 11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40">
                  <a:moveTo>
                    <a:pt x="12" y="12"/>
                  </a:moveTo>
                  <a:cubicBezTo>
                    <a:pt x="24" y="0"/>
                    <a:pt x="59" y="17"/>
                    <a:pt x="91" y="49"/>
                  </a:cubicBezTo>
                  <a:cubicBezTo>
                    <a:pt x="123" y="81"/>
                    <a:pt x="139" y="116"/>
                    <a:pt x="128" y="128"/>
                  </a:cubicBezTo>
                  <a:cubicBezTo>
                    <a:pt x="116" y="140"/>
                    <a:pt x="80" y="123"/>
                    <a:pt x="48" y="91"/>
                  </a:cubicBezTo>
                  <a:cubicBezTo>
                    <a:pt x="17" y="59"/>
                    <a:pt x="0" y="24"/>
                    <a:pt x="12" y="12"/>
                  </a:cubicBezTo>
                  <a:close/>
                  <a:moveTo>
                    <a:pt x="118" y="119"/>
                  </a:moveTo>
                  <a:cubicBezTo>
                    <a:pt x="128" y="109"/>
                    <a:pt x="114" y="79"/>
                    <a:pt x="88" y="52"/>
                  </a:cubicBezTo>
                  <a:cubicBezTo>
                    <a:pt x="61" y="25"/>
                    <a:pt x="31" y="12"/>
                    <a:pt x="21" y="22"/>
                  </a:cubicBezTo>
                  <a:cubicBezTo>
                    <a:pt x="12" y="31"/>
                    <a:pt x="25" y="61"/>
                    <a:pt x="52" y="88"/>
                  </a:cubicBezTo>
                  <a:cubicBezTo>
                    <a:pt x="79" y="115"/>
                    <a:pt x="108" y="128"/>
                    <a:pt x="118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59"/>
            <p:cNvSpPr>
              <a:spLocks noEditPoints="1"/>
            </p:cNvSpPr>
            <p:nvPr/>
          </p:nvSpPr>
          <p:spPr bwMode="auto">
            <a:xfrm>
              <a:off x="1048705" y="2262664"/>
              <a:ext cx="414338" cy="417513"/>
            </a:xfrm>
            <a:custGeom>
              <a:avLst/>
              <a:gdLst>
                <a:gd name="T0" fmla="*/ 12 w 139"/>
                <a:gd name="T1" fmla="*/ 128 h 140"/>
                <a:gd name="T2" fmla="*/ 48 w 139"/>
                <a:gd name="T3" fmla="*/ 49 h 140"/>
                <a:gd name="T4" fmla="*/ 128 w 139"/>
                <a:gd name="T5" fmla="*/ 12 h 140"/>
                <a:gd name="T6" fmla="*/ 91 w 139"/>
                <a:gd name="T7" fmla="*/ 91 h 140"/>
                <a:gd name="T8" fmla="*/ 12 w 139"/>
                <a:gd name="T9" fmla="*/ 128 h 140"/>
                <a:gd name="T10" fmla="*/ 118 w 139"/>
                <a:gd name="T11" fmla="*/ 22 h 140"/>
                <a:gd name="T12" fmla="*/ 52 w 139"/>
                <a:gd name="T13" fmla="*/ 52 h 140"/>
                <a:gd name="T14" fmla="*/ 21 w 139"/>
                <a:gd name="T15" fmla="*/ 119 h 140"/>
                <a:gd name="T16" fmla="*/ 88 w 139"/>
                <a:gd name="T17" fmla="*/ 88 h 140"/>
                <a:gd name="T18" fmla="*/ 118 w 139"/>
                <a:gd name="T19" fmla="*/ 2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40">
                  <a:moveTo>
                    <a:pt x="12" y="128"/>
                  </a:moveTo>
                  <a:cubicBezTo>
                    <a:pt x="0" y="116"/>
                    <a:pt x="17" y="81"/>
                    <a:pt x="48" y="49"/>
                  </a:cubicBezTo>
                  <a:cubicBezTo>
                    <a:pt x="80" y="17"/>
                    <a:pt x="116" y="0"/>
                    <a:pt x="128" y="12"/>
                  </a:cubicBezTo>
                  <a:cubicBezTo>
                    <a:pt x="139" y="24"/>
                    <a:pt x="123" y="59"/>
                    <a:pt x="91" y="91"/>
                  </a:cubicBezTo>
                  <a:cubicBezTo>
                    <a:pt x="59" y="123"/>
                    <a:pt x="24" y="140"/>
                    <a:pt x="12" y="128"/>
                  </a:cubicBezTo>
                  <a:close/>
                  <a:moveTo>
                    <a:pt x="118" y="22"/>
                  </a:moveTo>
                  <a:cubicBezTo>
                    <a:pt x="108" y="12"/>
                    <a:pt x="79" y="25"/>
                    <a:pt x="52" y="52"/>
                  </a:cubicBezTo>
                  <a:cubicBezTo>
                    <a:pt x="25" y="79"/>
                    <a:pt x="12" y="109"/>
                    <a:pt x="21" y="119"/>
                  </a:cubicBezTo>
                  <a:cubicBezTo>
                    <a:pt x="31" y="128"/>
                    <a:pt x="61" y="115"/>
                    <a:pt x="88" y="88"/>
                  </a:cubicBezTo>
                  <a:cubicBezTo>
                    <a:pt x="114" y="61"/>
                    <a:pt x="128" y="31"/>
                    <a:pt x="1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Oval 60"/>
            <p:cNvSpPr>
              <a:spLocks noChangeArrowheads="1"/>
            </p:cNvSpPr>
            <p:nvPr/>
          </p:nvSpPr>
          <p:spPr bwMode="auto">
            <a:xfrm>
              <a:off x="1218567" y="2432527"/>
              <a:ext cx="74613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61"/>
            <p:cNvSpPr>
              <a:spLocks noEditPoints="1"/>
            </p:cNvSpPr>
            <p:nvPr/>
          </p:nvSpPr>
          <p:spPr bwMode="auto">
            <a:xfrm>
              <a:off x="1605917" y="3358039"/>
              <a:ext cx="409575" cy="411163"/>
            </a:xfrm>
            <a:custGeom>
              <a:avLst/>
              <a:gdLst>
                <a:gd name="T0" fmla="*/ 44 w 137"/>
                <a:gd name="T1" fmla="*/ 14 h 138"/>
                <a:gd name="T2" fmla="*/ 124 w 137"/>
                <a:gd name="T3" fmla="*/ 44 h 138"/>
                <a:gd name="T4" fmla="*/ 94 w 137"/>
                <a:gd name="T5" fmla="*/ 124 h 138"/>
                <a:gd name="T6" fmla="*/ 14 w 137"/>
                <a:gd name="T7" fmla="*/ 94 h 138"/>
                <a:gd name="T8" fmla="*/ 44 w 137"/>
                <a:gd name="T9" fmla="*/ 14 h 138"/>
                <a:gd name="T10" fmla="*/ 89 w 137"/>
                <a:gd name="T11" fmla="*/ 114 h 138"/>
                <a:gd name="T12" fmla="*/ 113 w 137"/>
                <a:gd name="T13" fmla="*/ 49 h 138"/>
                <a:gd name="T14" fmla="*/ 48 w 137"/>
                <a:gd name="T15" fmla="*/ 24 h 138"/>
                <a:gd name="T16" fmla="*/ 24 w 137"/>
                <a:gd name="T17" fmla="*/ 89 h 138"/>
                <a:gd name="T18" fmla="*/ 89 w 137"/>
                <a:gd name="T19" fmla="*/ 11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138">
                  <a:moveTo>
                    <a:pt x="44" y="14"/>
                  </a:moveTo>
                  <a:cubicBezTo>
                    <a:pt x="74" y="0"/>
                    <a:pt x="110" y="14"/>
                    <a:pt x="124" y="44"/>
                  </a:cubicBezTo>
                  <a:cubicBezTo>
                    <a:pt x="137" y="74"/>
                    <a:pt x="124" y="110"/>
                    <a:pt x="94" y="124"/>
                  </a:cubicBezTo>
                  <a:cubicBezTo>
                    <a:pt x="63" y="138"/>
                    <a:pt x="27" y="124"/>
                    <a:pt x="14" y="94"/>
                  </a:cubicBezTo>
                  <a:cubicBezTo>
                    <a:pt x="0" y="64"/>
                    <a:pt x="13" y="28"/>
                    <a:pt x="44" y="14"/>
                  </a:cubicBezTo>
                  <a:close/>
                  <a:moveTo>
                    <a:pt x="89" y="114"/>
                  </a:moveTo>
                  <a:cubicBezTo>
                    <a:pt x="114" y="103"/>
                    <a:pt x="124" y="73"/>
                    <a:pt x="113" y="49"/>
                  </a:cubicBezTo>
                  <a:cubicBezTo>
                    <a:pt x="102" y="24"/>
                    <a:pt x="73" y="13"/>
                    <a:pt x="48" y="24"/>
                  </a:cubicBezTo>
                  <a:cubicBezTo>
                    <a:pt x="24" y="35"/>
                    <a:pt x="13" y="65"/>
                    <a:pt x="24" y="89"/>
                  </a:cubicBezTo>
                  <a:cubicBezTo>
                    <a:pt x="35" y="114"/>
                    <a:pt x="64" y="125"/>
                    <a:pt x="8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2"/>
            <p:cNvSpPr/>
            <p:nvPr/>
          </p:nvSpPr>
          <p:spPr bwMode="auto">
            <a:xfrm>
              <a:off x="1853567" y="3700939"/>
              <a:ext cx="119063" cy="179388"/>
            </a:xfrm>
            <a:custGeom>
              <a:avLst/>
              <a:gdLst>
                <a:gd name="T0" fmla="*/ 47 w 75"/>
                <a:gd name="T1" fmla="*/ 113 h 113"/>
                <a:gd name="T2" fmla="*/ 75 w 75"/>
                <a:gd name="T3" fmla="*/ 99 h 113"/>
                <a:gd name="T4" fmla="*/ 28 w 75"/>
                <a:gd name="T5" fmla="*/ 0 h 113"/>
                <a:gd name="T6" fmla="*/ 0 w 75"/>
                <a:gd name="T7" fmla="*/ 11 h 113"/>
                <a:gd name="T8" fmla="*/ 47 w 75"/>
                <a:gd name="T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3">
                  <a:moveTo>
                    <a:pt x="47" y="113"/>
                  </a:moveTo>
                  <a:lnTo>
                    <a:pt x="75" y="99"/>
                  </a:lnTo>
                  <a:lnTo>
                    <a:pt x="28" y="0"/>
                  </a:lnTo>
                  <a:lnTo>
                    <a:pt x="0" y="11"/>
                  </a:lnTo>
                  <a:lnTo>
                    <a:pt x="47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63"/>
            <p:cNvSpPr/>
            <p:nvPr/>
          </p:nvSpPr>
          <p:spPr bwMode="auto">
            <a:xfrm>
              <a:off x="1871030" y="3751739"/>
              <a:ext cx="158750" cy="238125"/>
            </a:xfrm>
            <a:custGeom>
              <a:avLst/>
              <a:gdLst>
                <a:gd name="T0" fmla="*/ 26 w 53"/>
                <a:gd name="T1" fmla="*/ 71 h 80"/>
                <a:gd name="T2" fmla="*/ 43 w 53"/>
                <a:gd name="T3" fmla="*/ 77 h 80"/>
                <a:gd name="T4" fmla="*/ 43 w 53"/>
                <a:gd name="T5" fmla="*/ 77 h 80"/>
                <a:gd name="T6" fmla="*/ 50 w 53"/>
                <a:gd name="T7" fmla="*/ 60 h 80"/>
                <a:gd name="T8" fmla="*/ 27 w 53"/>
                <a:gd name="T9" fmla="*/ 9 h 80"/>
                <a:gd name="T10" fmla="*/ 10 w 53"/>
                <a:gd name="T11" fmla="*/ 3 h 80"/>
                <a:gd name="T12" fmla="*/ 10 w 53"/>
                <a:gd name="T13" fmla="*/ 3 h 80"/>
                <a:gd name="T14" fmla="*/ 3 w 53"/>
                <a:gd name="T15" fmla="*/ 20 h 80"/>
                <a:gd name="T16" fmla="*/ 26 w 53"/>
                <a:gd name="T17" fmla="*/ 7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80">
                  <a:moveTo>
                    <a:pt x="26" y="71"/>
                  </a:moveTo>
                  <a:cubicBezTo>
                    <a:pt x="29" y="77"/>
                    <a:pt x="37" y="80"/>
                    <a:pt x="43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0" y="74"/>
                    <a:pt x="53" y="67"/>
                    <a:pt x="50" y="6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4" y="3"/>
                    <a:pt x="16" y="0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3" y="6"/>
                    <a:pt x="0" y="14"/>
                    <a:pt x="3" y="20"/>
                  </a:cubicBezTo>
                  <a:lnTo>
                    <a:pt x="26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64"/>
            <p:cNvSpPr>
              <a:spLocks noEditPoints="1"/>
            </p:cNvSpPr>
            <p:nvPr/>
          </p:nvSpPr>
          <p:spPr bwMode="auto">
            <a:xfrm>
              <a:off x="3488692" y="3554889"/>
              <a:ext cx="401638" cy="404813"/>
            </a:xfrm>
            <a:custGeom>
              <a:avLst/>
              <a:gdLst>
                <a:gd name="T0" fmla="*/ 105 w 135"/>
                <a:gd name="T1" fmla="*/ 21 h 136"/>
                <a:gd name="T2" fmla="*/ 114 w 135"/>
                <a:gd name="T3" fmla="*/ 106 h 136"/>
                <a:gd name="T4" fmla="*/ 29 w 135"/>
                <a:gd name="T5" fmla="*/ 115 h 136"/>
                <a:gd name="T6" fmla="*/ 21 w 135"/>
                <a:gd name="T7" fmla="*/ 30 h 136"/>
                <a:gd name="T8" fmla="*/ 105 w 135"/>
                <a:gd name="T9" fmla="*/ 21 h 136"/>
                <a:gd name="T10" fmla="*/ 36 w 135"/>
                <a:gd name="T11" fmla="*/ 106 h 136"/>
                <a:gd name="T12" fmla="*/ 106 w 135"/>
                <a:gd name="T13" fmla="*/ 99 h 136"/>
                <a:gd name="T14" fmla="*/ 98 w 135"/>
                <a:gd name="T15" fmla="*/ 30 h 136"/>
                <a:gd name="T16" fmla="*/ 29 w 135"/>
                <a:gd name="T17" fmla="*/ 37 h 136"/>
                <a:gd name="T18" fmla="*/ 36 w 135"/>
                <a:gd name="T19" fmla="*/ 10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6">
                  <a:moveTo>
                    <a:pt x="105" y="21"/>
                  </a:moveTo>
                  <a:cubicBezTo>
                    <a:pt x="131" y="42"/>
                    <a:pt x="135" y="80"/>
                    <a:pt x="114" y="106"/>
                  </a:cubicBezTo>
                  <a:cubicBezTo>
                    <a:pt x="93" y="132"/>
                    <a:pt x="55" y="136"/>
                    <a:pt x="29" y="115"/>
                  </a:cubicBezTo>
                  <a:cubicBezTo>
                    <a:pt x="4" y="94"/>
                    <a:pt x="0" y="56"/>
                    <a:pt x="21" y="30"/>
                  </a:cubicBezTo>
                  <a:cubicBezTo>
                    <a:pt x="42" y="4"/>
                    <a:pt x="80" y="0"/>
                    <a:pt x="105" y="21"/>
                  </a:cubicBezTo>
                  <a:close/>
                  <a:moveTo>
                    <a:pt x="36" y="106"/>
                  </a:moveTo>
                  <a:cubicBezTo>
                    <a:pt x="58" y="123"/>
                    <a:pt x="88" y="120"/>
                    <a:pt x="106" y="99"/>
                  </a:cubicBezTo>
                  <a:cubicBezTo>
                    <a:pt x="123" y="78"/>
                    <a:pt x="119" y="47"/>
                    <a:pt x="98" y="30"/>
                  </a:cubicBezTo>
                  <a:cubicBezTo>
                    <a:pt x="77" y="13"/>
                    <a:pt x="46" y="16"/>
                    <a:pt x="29" y="37"/>
                  </a:cubicBezTo>
                  <a:cubicBezTo>
                    <a:pt x="12" y="58"/>
                    <a:pt x="15" y="89"/>
                    <a:pt x="36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65"/>
            <p:cNvSpPr/>
            <p:nvPr/>
          </p:nvSpPr>
          <p:spPr bwMode="auto">
            <a:xfrm>
              <a:off x="3458530" y="3867627"/>
              <a:ext cx="149225" cy="166688"/>
            </a:xfrm>
            <a:custGeom>
              <a:avLst/>
              <a:gdLst>
                <a:gd name="T0" fmla="*/ 0 w 94"/>
                <a:gd name="T1" fmla="*/ 85 h 105"/>
                <a:gd name="T2" fmla="*/ 24 w 94"/>
                <a:gd name="T3" fmla="*/ 105 h 105"/>
                <a:gd name="T4" fmla="*/ 94 w 94"/>
                <a:gd name="T5" fmla="*/ 19 h 105"/>
                <a:gd name="T6" fmla="*/ 69 w 94"/>
                <a:gd name="T7" fmla="*/ 0 h 105"/>
                <a:gd name="T8" fmla="*/ 0 w 94"/>
                <a:gd name="T9" fmla="*/ 8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05">
                  <a:moveTo>
                    <a:pt x="0" y="85"/>
                  </a:moveTo>
                  <a:lnTo>
                    <a:pt x="24" y="105"/>
                  </a:lnTo>
                  <a:lnTo>
                    <a:pt x="94" y="19"/>
                  </a:lnTo>
                  <a:lnTo>
                    <a:pt x="69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66"/>
            <p:cNvSpPr/>
            <p:nvPr/>
          </p:nvSpPr>
          <p:spPr bwMode="auto">
            <a:xfrm>
              <a:off x="3380742" y="3912077"/>
              <a:ext cx="190500" cy="214313"/>
            </a:xfrm>
            <a:custGeom>
              <a:avLst/>
              <a:gdLst>
                <a:gd name="T0" fmla="*/ 5 w 64"/>
                <a:gd name="T1" fmla="*/ 49 h 72"/>
                <a:gd name="T2" fmla="*/ 6 w 64"/>
                <a:gd name="T3" fmla="*/ 68 h 72"/>
                <a:gd name="T4" fmla="*/ 6 w 64"/>
                <a:gd name="T5" fmla="*/ 68 h 72"/>
                <a:gd name="T6" fmla="*/ 25 w 64"/>
                <a:gd name="T7" fmla="*/ 66 h 72"/>
                <a:gd name="T8" fmla="*/ 60 w 64"/>
                <a:gd name="T9" fmla="*/ 23 h 72"/>
                <a:gd name="T10" fmla="*/ 58 w 64"/>
                <a:gd name="T11" fmla="*/ 4 h 72"/>
                <a:gd name="T12" fmla="*/ 58 w 64"/>
                <a:gd name="T13" fmla="*/ 4 h 72"/>
                <a:gd name="T14" fmla="*/ 40 w 64"/>
                <a:gd name="T15" fmla="*/ 6 h 72"/>
                <a:gd name="T16" fmla="*/ 5 w 64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72">
                  <a:moveTo>
                    <a:pt x="5" y="49"/>
                  </a:moveTo>
                  <a:cubicBezTo>
                    <a:pt x="0" y="55"/>
                    <a:pt x="1" y="63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12" y="72"/>
                    <a:pt x="20" y="71"/>
                    <a:pt x="25" y="66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4" y="17"/>
                    <a:pt x="63" y="9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2" y="0"/>
                    <a:pt x="44" y="1"/>
                    <a:pt x="40" y="6"/>
                  </a:cubicBezTo>
                  <a:lnTo>
                    <a:pt x="5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67"/>
            <p:cNvSpPr>
              <a:spLocks noEditPoints="1"/>
            </p:cNvSpPr>
            <p:nvPr/>
          </p:nvSpPr>
          <p:spPr bwMode="auto">
            <a:xfrm>
              <a:off x="1439230" y="2632552"/>
              <a:ext cx="325438" cy="623888"/>
            </a:xfrm>
            <a:custGeom>
              <a:avLst/>
              <a:gdLst>
                <a:gd name="T0" fmla="*/ 205 w 205"/>
                <a:gd name="T1" fmla="*/ 0 h 393"/>
                <a:gd name="T2" fmla="*/ 205 w 205"/>
                <a:gd name="T3" fmla="*/ 393 h 393"/>
                <a:gd name="T4" fmla="*/ 0 w 205"/>
                <a:gd name="T5" fmla="*/ 393 h 393"/>
                <a:gd name="T6" fmla="*/ 205 w 205"/>
                <a:gd name="T7" fmla="*/ 0 h 393"/>
                <a:gd name="T8" fmla="*/ 175 w 205"/>
                <a:gd name="T9" fmla="*/ 152 h 393"/>
                <a:gd name="T10" fmla="*/ 68 w 205"/>
                <a:gd name="T11" fmla="*/ 340 h 393"/>
                <a:gd name="T12" fmla="*/ 175 w 205"/>
                <a:gd name="T13" fmla="*/ 340 h 393"/>
                <a:gd name="T14" fmla="*/ 175 w 205"/>
                <a:gd name="T15" fmla="*/ 152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5" h="393">
                  <a:moveTo>
                    <a:pt x="205" y="0"/>
                  </a:moveTo>
                  <a:lnTo>
                    <a:pt x="205" y="393"/>
                  </a:lnTo>
                  <a:lnTo>
                    <a:pt x="0" y="393"/>
                  </a:lnTo>
                  <a:lnTo>
                    <a:pt x="205" y="0"/>
                  </a:lnTo>
                  <a:close/>
                  <a:moveTo>
                    <a:pt x="175" y="152"/>
                  </a:moveTo>
                  <a:lnTo>
                    <a:pt x="68" y="340"/>
                  </a:lnTo>
                  <a:lnTo>
                    <a:pt x="175" y="340"/>
                  </a:lnTo>
                  <a:lnTo>
                    <a:pt x="175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Rectangle 68"/>
            <p:cNvSpPr>
              <a:spLocks noChangeArrowheads="1"/>
            </p:cNvSpPr>
            <p:nvPr/>
          </p:nvSpPr>
          <p:spPr bwMode="auto">
            <a:xfrm>
              <a:off x="1847217" y="2645252"/>
              <a:ext cx="84138" cy="611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69"/>
            <p:cNvSpPr>
              <a:spLocks noEditPoints="1"/>
            </p:cNvSpPr>
            <p:nvPr/>
          </p:nvSpPr>
          <p:spPr bwMode="auto">
            <a:xfrm>
              <a:off x="2858455" y="4478814"/>
              <a:ext cx="388938" cy="173038"/>
            </a:xfrm>
            <a:custGeom>
              <a:avLst/>
              <a:gdLst>
                <a:gd name="T0" fmla="*/ 245 w 245"/>
                <a:gd name="T1" fmla="*/ 0 h 109"/>
                <a:gd name="T2" fmla="*/ 57 w 245"/>
                <a:gd name="T3" fmla="*/ 109 h 109"/>
                <a:gd name="T4" fmla="*/ 0 w 245"/>
                <a:gd name="T5" fmla="*/ 10 h 109"/>
                <a:gd name="T6" fmla="*/ 245 w 245"/>
                <a:gd name="T7" fmla="*/ 0 h 109"/>
                <a:gd name="T8" fmla="*/ 164 w 245"/>
                <a:gd name="T9" fmla="*/ 28 h 109"/>
                <a:gd name="T10" fmla="*/ 44 w 245"/>
                <a:gd name="T11" fmla="*/ 28 h 109"/>
                <a:gd name="T12" fmla="*/ 74 w 245"/>
                <a:gd name="T13" fmla="*/ 79 h 109"/>
                <a:gd name="T14" fmla="*/ 164 w 245"/>
                <a:gd name="T15" fmla="*/ 2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5" h="109">
                  <a:moveTo>
                    <a:pt x="245" y="0"/>
                  </a:moveTo>
                  <a:lnTo>
                    <a:pt x="57" y="109"/>
                  </a:lnTo>
                  <a:lnTo>
                    <a:pt x="0" y="10"/>
                  </a:lnTo>
                  <a:lnTo>
                    <a:pt x="245" y="0"/>
                  </a:lnTo>
                  <a:close/>
                  <a:moveTo>
                    <a:pt x="164" y="28"/>
                  </a:moveTo>
                  <a:lnTo>
                    <a:pt x="44" y="28"/>
                  </a:lnTo>
                  <a:lnTo>
                    <a:pt x="74" y="79"/>
                  </a:lnTo>
                  <a:lnTo>
                    <a:pt x="16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70"/>
            <p:cNvSpPr/>
            <p:nvPr/>
          </p:nvSpPr>
          <p:spPr bwMode="auto">
            <a:xfrm>
              <a:off x="2972755" y="4523264"/>
              <a:ext cx="315913" cy="209550"/>
            </a:xfrm>
            <a:custGeom>
              <a:avLst/>
              <a:gdLst>
                <a:gd name="T0" fmla="*/ 0 w 199"/>
                <a:gd name="T1" fmla="*/ 106 h 132"/>
                <a:gd name="T2" fmla="*/ 15 w 199"/>
                <a:gd name="T3" fmla="*/ 132 h 132"/>
                <a:gd name="T4" fmla="*/ 199 w 199"/>
                <a:gd name="T5" fmla="*/ 25 h 132"/>
                <a:gd name="T6" fmla="*/ 184 w 199"/>
                <a:gd name="T7" fmla="*/ 0 h 132"/>
                <a:gd name="T8" fmla="*/ 0 w 199"/>
                <a:gd name="T9" fmla="*/ 10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32">
                  <a:moveTo>
                    <a:pt x="0" y="106"/>
                  </a:moveTo>
                  <a:lnTo>
                    <a:pt x="15" y="132"/>
                  </a:lnTo>
                  <a:lnTo>
                    <a:pt x="199" y="25"/>
                  </a:lnTo>
                  <a:lnTo>
                    <a:pt x="184" y="0"/>
                  </a:lnTo>
                  <a:lnTo>
                    <a:pt x="0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71"/>
            <p:cNvSpPr/>
            <p:nvPr/>
          </p:nvSpPr>
          <p:spPr bwMode="auto">
            <a:xfrm>
              <a:off x="2101217" y="1316514"/>
              <a:ext cx="277813" cy="254000"/>
            </a:xfrm>
            <a:custGeom>
              <a:avLst/>
              <a:gdLst>
                <a:gd name="T0" fmla="*/ 48 w 93"/>
                <a:gd name="T1" fmla="*/ 85 h 85"/>
                <a:gd name="T2" fmla="*/ 93 w 93"/>
                <a:gd name="T3" fmla="*/ 85 h 85"/>
                <a:gd name="T4" fmla="*/ 93 w 93"/>
                <a:gd name="T5" fmla="*/ 17 h 85"/>
                <a:gd name="T6" fmla="*/ 47 w 93"/>
                <a:gd name="T7" fmla="*/ 17 h 85"/>
                <a:gd name="T8" fmla="*/ 0 w 93"/>
                <a:gd name="T9" fmla="*/ 17 h 85"/>
                <a:gd name="T10" fmla="*/ 0 w 93"/>
                <a:gd name="T11" fmla="*/ 85 h 85"/>
                <a:gd name="T12" fmla="*/ 48 w 93"/>
                <a:gd name="T1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85">
                  <a:moveTo>
                    <a:pt x="48" y="85"/>
                  </a:moveTo>
                  <a:cubicBezTo>
                    <a:pt x="48" y="85"/>
                    <a:pt x="64" y="69"/>
                    <a:pt x="93" y="85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63" y="0"/>
                    <a:pt x="47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5"/>
                    <a:pt x="0" y="85"/>
                    <a:pt x="0" y="85"/>
                  </a:cubicBezTo>
                  <a:lnTo>
                    <a:pt x="48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72"/>
            <p:cNvSpPr/>
            <p:nvPr/>
          </p:nvSpPr>
          <p:spPr bwMode="auto">
            <a:xfrm>
              <a:off x="1898017" y="2259489"/>
              <a:ext cx="274638" cy="257175"/>
            </a:xfrm>
            <a:custGeom>
              <a:avLst/>
              <a:gdLst>
                <a:gd name="T0" fmla="*/ 47 w 92"/>
                <a:gd name="T1" fmla="*/ 86 h 86"/>
                <a:gd name="T2" fmla="*/ 92 w 92"/>
                <a:gd name="T3" fmla="*/ 85 h 86"/>
                <a:gd name="T4" fmla="*/ 92 w 92"/>
                <a:gd name="T5" fmla="*/ 17 h 86"/>
                <a:gd name="T6" fmla="*/ 46 w 92"/>
                <a:gd name="T7" fmla="*/ 17 h 86"/>
                <a:gd name="T8" fmla="*/ 0 w 92"/>
                <a:gd name="T9" fmla="*/ 17 h 86"/>
                <a:gd name="T10" fmla="*/ 0 w 92"/>
                <a:gd name="T11" fmla="*/ 85 h 86"/>
                <a:gd name="T12" fmla="*/ 47 w 92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86">
                  <a:moveTo>
                    <a:pt x="47" y="86"/>
                  </a:moveTo>
                  <a:cubicBezTo>
                    <a:pt x="47" y="86"/>
                    <a:pt x="63" y="70"/>
                    <a:pt x="92" y="85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2" y="17"/>
                    <a:pt x="62" y="0"/>
                    <a:pt x="4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5"/>
                    <a:pt x="0" y="85"/>
                    <a:pt x="0" y="85"/>
                  </a:cubicBezTo>
                  <a:lnTo>
                    <a:pt x="47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73"/>
            <p:cNvSpPr/>
            <p:nvPr/>
          </p:nvSpPr>
          <p:spPr bwMode="auto">
            <a:xfrm>
              <a:off x="3715705" y="2686527"/>
              <a:ext cx="342900" cy="330200"/>
            </a:xfrm>
            <a:custGeom>
              <a:avLst/>
              <a:gdLst>
                <a:gd name="T0" fmla="*/ 37 w 115"/>
                <a:gd name="T1" fmla="*/ 83 h 111"/>
                <a:gd name="T2" fmla="*/ 73 w 115"/>
                <a:gd name="T3" fmla="*/ 111 h 111"/>
                <a:gd name="T4" fmla="*/ 115 w 115"/>
                <a:gd name="T5" fmla="*/ 58 h 111"/>
                <a:gd name="T6" fmla="*/ 79 w 115"/>
                <a:gd name="T7" fmla="*/ 29 h 111"/>
                <a:gd name="T8" fmla="*/ 43 w 115"/>
                <a:gd name="T9" fmla="*/ 0 h 111"/>
                <a:gd name="T10" fmla="*/ 0 w 115"/>
                <a:gd name="T11" fmla="*/ 53 h 111"/>
                <a:gd name="T12" fmla="*/ 37 w 115"/>
                <a:gd name="T13" fmla="*/ 8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11">
                  <a:moveTo>
                    <a:pt x="37" y="83"/>
                  </a:moveTo>
                  <a:cubicBezTo>
                    <a:pt x="37" y="83"/>
                    <a:pt x="59" y="81"/>
                    <a:pt x="73" y="111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02" y="26"/>
                    <a:pt x="79" y="2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0" y="53"/>
                    <a:pt x="0" y="53"/>
                    <a:pt x="0" y="53"/>
                  </a:cubicBezTo>
                  <a:lnTo>
                    <a:pt x="37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74"/>
            <p:cNvSpPr/>
            <p:nvPr/>
          </p:nvSpPr>
          <p:spPr bwMode="auto">
            <a:xfrm>
              <a:off x="2528255" y="3959702"/>
              <a:ext cx="277813" cy="257175"/>
            </a:xfrm>
            <a:custGeom>
              <a:avLst/>
              <a:gdLst>
                <a:gd name="T0" fmla="*/ 48 w 93"/>
                <a:gd name="T1" fmla="*/ 86 h 86"/>
                <a:gd name="T2" fmla="*/ 93 w 93"/>
                <a:gd name="T3" fmla="*/ 86 h 86"/>
                <a:gd name="T4" fmla="*/ 93 w 93"/>
                <a:gd name="T5" fmla="*/ 18 h 86"/>
                <a:gd name="T6" fmla="*/ 46 w 93"/>
                <a:gd name="T7" fmla="*/ 18 h 86"/>
                <a:gd name="T8" fmla="*/ 0 w 93"/>
                <a:gd name="T9" fmla="*/ 18 h 86"/>
                <a:gd name="T10" fmla="*/ 0 w 93"/>
                <a:gd name="T11" fmla="*/ 86 h 86"/>
                <a:gd name="T12" fmla="*/ 48 w 93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86">
                  <a:moveTo>
                    <a:pt x="48" y="86"/>
                  </a:moveTo>
                  <a:cubicBezTo>
                    <a:pt x="48" y="86"/>
                    <a:pt x="64" y="70"/>
                    <a:pt x="93" y="86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3" y="18"/>
                    <a:pt x="63" y="0"/>
                    <a:pt x="46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4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75"/>
            <p:cNvSpPr/>
            <p:nvPr/>
          </p:nvSpPr>
          <p:spPr bwMode="auto">
            <a:xfrm>
              <a:off x="3472817" y="1797527"/>
              <a:ext cx="93663" cy="20638"/>
            </a:xfrm>
            <a:custGeom>
              <a:avLst/>
              <a:gdLst>
                <a:gd name="T0" fmla="*/ 0 w 31"/>
                <a:gd name="T1" fmla="*/ 4 h 7"/>
                <a:gd name="T2" fmla="*/ 5 w 31"/>
                <a:gd name="T3" fmla="*/ 7 h 7"/>
                <a:gd name="T4" fmla="*/ 26 w 31"/>
                <a:gd name="T5" fmla="*/ 7 h 7"/>
                <a:gd name="T6" fmla="*/ 31 w 31"/>
                <a:gd name="T7" fmla="*/ 4 h 7"/>
                <a:gd name="T8" fmla="*/ 31 w 31"/>
                <a:gd name="T9" fmla="*/ 4 h 7"/>
                <a:gd name="T10" fmla="*/ 26 w 31"/>
                <a:gd name="T11" fmla="*/ 0 h 7"/>
                <a:gd name="T12" fmla="*/ 5 w 31"/>
                <a:gd name="T13" fmla="*/ 0 h 7"/>
                <a:gd name="T14" fmla="*/ 0 w 31"/>
                <a:gd name="T1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7">
                  <a:moveTo>
                    <a:pt x="0" y="4"/>
                  </a:moveTo>
                  <a:cubicBezTo>
                    <a:pt x="0" y="6"/>
                    <a:pt x="2" y="7"/>
                    <a:pt x="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9" y="7"/>
                    <a:pt x="31" y="6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1"/>
                    <a:pt x="29" y="0"/>
                    <a:pt x="2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1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76"/>
            <p:cNvSpPr/>
            <p:nvPr/>
          </p:nvSpPr>
          <p:spPr bwMode="auto">
            <a:xfrm>
              <a:off x="3472817" y="1821339"/>
              <a:ext cx="93663" cy="20638"/>
            </a:xfrm>
            <a:custGeom>
              <a:avLst/>
              <a:gdLst>
                <a:gd name="T0" fmla="*/ 0 w 31"/>
                <a:gd name="T1" fmla="*/ 4 h 7"/>
                <a:gd name="T2" fmla="*/ 5 w 31"/>
                <a:gd name="T3" fmla="*/ 7 h 7"/>
                <a:gd name="T4" fmla="*/ 26 w 31"/>
                <a:gd name="T5" fmla="*/ 7 h 7"/>
                <a:gd name="T6" fmla="*/ 31 w 31"/>
                <a:gd name="T7" fmla="*/ 4 h 7"/>
                <a:gd name="T8" fmla="*/ 31 w 31"/>
                <a:gd name="T9" fmla="*/ 4 h 7"/>
                <a:gd name="T10" fmla="*/ 26 w 31"/>
                <a:gd name="T11" fmla="*/ 0 h 7"/>
                <a:gd name="T12" fmla="*/ 5 w 31"/>
                <a:gd name="T13" fmla="*/ 0 h 7"/>
                <a:gd name="T14" fmla="*/ 0 w 31"/>
                <a:gd name="T1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7">
                  <a:moveTo>
                    <a:pt x="0" y="4"/>
                  </a:moveTo>
                  <a:cubicBezTo>
                    <a:pt x="0" y="6"/>
                    <a:pt x="2" y="7"/>
                    <a:pt x="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9" y="7"/>
                    <a:pt x="31" y="6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1"/>
                    <a:pt x="29" y="0"/>
                    <a:pt x="2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1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77"/>
            <p:cNvSpPr/>
            <p:nvPr/>
          </p:nvSpPr>
          <p:spPr bwMode="auto">
            <a:xfrm>
              <a:off x="3491867" y="1845152"/>
              <a:ext cx="55563" cy="20638"/>
            </a:xfrm>
            <a:custGeom>
              <a:avLst/>
              <a:gdLst>
                <a:gd name="T0" fmla="*/ 0 w 19"/>
                <a:gd name="T1" fmla="*/ 4 h 7"/>
                <a:gd name="T2" fmla="*/ 3 w 19"/>
                <a:gd name="T3" fmla="*/ 7 h 7"/>
                <a:gd name="T4" fmla="*/ 16 w 19"/>
                <a:gd name="T5" fmla="*/ 7 h 7"/>
                <a:gd name="T6" fmla="*/ 19 w 19"/>
                <a:gd name="T7" fmla="*/ 4 h 7"/>
                <a:gd name="T8" fmla="*/ 19 w 19"/>
                <a:gd name="T9" fmla="*/ 4 h 7"/>
                <a:gd name="T10" fmla="*/ 16 w 19"/>
                <a:gd name="T11" fmla="*/ 0 h 7"/>
                <a:gd name="T12" fmla="*/ 3 w 19"/>
                <a:gd name="T13" fmla="*/ 0 h 7"/>
                <a:gd name="T14" fmla="*/ 0 w 19"/>
                <a:gd name="T1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7">
                  <a:moveTo>
                    <a:pt x="0" y="4"/>
                  </a:moveTo>
                  <a:cubicBezTo>
                    <a:pt x="0" y="6"/>
                    <a:pt x="2" y="7"/>
                    <a:pt x="3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8" y="7"/>
                    <a:pt x="19" y="6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78"/>
            <p:cNvSpPr>
              <a:spLocks noEditPoints="1"/>
            </p:cNvSpPr>
            <p:nvPr/>
          </p:nvSpPr>
          <p:spPr bwMode="auto">
            <a:xfrm>
              <a:off x="3323592" y="1438752"/>
              <a:ext cx="396875" cy="352425"/>
            </a:xfrm>
            <a:custGeom>
              <a:avLst/>
              <a:gdLst>
                <a:gd name="T0" fmla="*/ 65 w 133"/>
                <a:gd name="T1" fmla="*/ 0 h 118"/>
                <a:gd name="T2" fmla="*/ 65 w 133"/>
                <a:gd name="T3" fmla="*/ 0 h 118"/>
                <a:gd name="T4" fmla="*/ 66 w 133"/>
                <a:gd name="T5" fmla="*/ 0 h 118"/>
                <a:gd name="T6" fmla="*/ 68 w 133"/>
                <a:gd name="T7" fmla="*/ 0 h 118"/>
                <a:gd name="T8" fmla="*/ 68 w 133"/>
                <a:gd name="T9" fmla="*/ 0 h 118"/>
                <a:gd name="T10" fmla="*/ 99 w 133"/>
                <a:gd name="T11" fmla="*/ 82 h 118"/>
                <a:gd name="T12" fmla="*/ 82 w 133"/>
                <a:gd name="T13" fmla="*/ 118 h 118"/>
                <a:gd name="T14" fmla="*/ 66 w 133"/>
                <a:gd name="T15" fmla="*/ 118 h 118"/>
                <a:gd name="T16" fmla="*/ 64 w 133"/>
                <a:gd name="T17" fmla="*/ 118 h 118"/>
                <a:gd name="T18" fmla="*/ 49 w 133"/>
                <a:gd name="T19" fmla="*/ 118 h 118"/>
                <a:gd name="T20" fmla="*/ 33 w 133"/>
                <a:gd name="T21" fmla="*/ 82 h 118"/>
                <a:gd name="T22" fmla="*/ 65 w 133"/>
                <a:gd name="T23" fmla="*/ 0 h 118"/>
                <a:gd name="T24" fmla="*/ 33 w 133"/>
                <a:gd name="T25" fmla="*/ 60 h 118"/>
                <a:gd name="T26" fmla="*/ 52 w 133"/>
                <a:gd name="T27" fmla="*/ 13 h 118"/>
                <a:gd name="T28" fmla="*/ 33 w 133"/>
                <a:gd name="T29" fmla="*/ 6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3" h="118"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6" y="0"/>
                    <a:pt x="66" y="0"/>
                  </a:cubicBezTo>
                  <a:cubicBezTo>
                    <a:pt x="67" y="0"/>
                    <a:pt x="65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133" y="1"/>
                    <a:pt x="117" y="66"/>
                    <a:pt x="99" y="82"/>
                  </a:cubicBezTo>
                  <a:cubicBezTo>
                    <a:pt x="81" y="98"/>
                    <a:pt x="82" y="118"/>
                    <a:pt x="82" y="118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4" y="118"/>
                    <a:pt x="64" y="118"/>
                    <a:pt x="64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49" y="118"/>
                    <a:pt x="51" y="98"/>
                    <a:pt x="33" y="82"/>
                  </a:cubicBezTo>
                  <a:cubicBezTo>
                    <a:pt x="15" y="66"/>
                    <a:pt x="0" y="1"/>
                    <a:pt x="65" y="0"/>
                  </a:cubicBezTo>
                  <a:close/>
                  <a:moveTo>
                    <a:pt x="33" y="60"/>
                  </a:moveTo>
                  <a:cubicBezTo>
                    <a:pt x="22" y="29"/>
                    <a:pt x="52" y="13"/>
                    <a:pt x="52" y="13"/>
                  </a:cubicBezTo>
                  <a:cubicBezTo>
                    <a:pt x="8" y="20"/>
                    <a:pt x="33" y="6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79"/>
            <p:cNvSpPr/>
            <p:nvPr/>
          </p:nvSpPr>
          <p:spPr bwMode="auto">
            <a:xfrm>
              <a:off x="1609092" y="2086452"/>
              <a:ext cx="95250" cy="20638"/>
            </a:xfrm>
            <a:custGeom>
              <a:avLst/>
              <a:gdLst>
                <a:gd name="T0" fmla="*/ 0 w 32"/>
                <a:gd name="T1" fmla="*/ 3 h 7"/>
                <a:gd name="T2" fmla="*/ 6 w 32"/>
                <a:gd name="T3" fmla="*/ 7 h 7"/>
                <a:gd name="T4" fmla="*/ 27 w 32"/>
                <a:gd name="T5" fmla="*/ 7 h 7"/>
                <a:gd name="T6" fmla="*/ 32 w 32"/>
                <a:gd name="T7" fmla="*/ 3 h 7"/>
                <a:gd name="T8" fmla="*/ 32 w 32"/>
                <a:gd name="T9" fmla="*/ 3 h 7"/>
                <a:gd name="T10" fmla="*/ 27 w 32"/>
                <a:gd name="T11" fmla="*/ 0 h 7"/>
                <a:gd name="T12" fmla="*/ 6 w 32"/>
                <a:gd name="T13" fmla="*/ 0 h 7"/>
                <a:gd name="T14" fmla="*/ 0 w 32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7">
                  <a:moveTo>
                    <a:pt x="0" y="3"/>
                  </a:moveTo>
                  <a:cubicBezTo>
                    <a:pt x="0" y="5"/>
                    <a:pt x="3" y="7"/>
                    <a:pt x="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2" y="5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1"/>
                    <a:pt x="29" y="0"/>
                    <a:pt x="2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80"/>
            <p:cNvSpPr/>
            <p:nvPr/>
          </p:nvSpPr>
          <p:spPr bwMode="auto">
            <a:xfrm>
              <a:off x="1609092" y="2110264"/>
              <a:ext cx="95250" cy="20638"/>
            </a:xfrm>
            <a:custGeom>
              <a:avLst/>
              <a:gdLst>
                <a:gd name="T0" fmla="*/ 0 w 32"/>
                <a:gd name="T1" fmla="*/ 3 h 7"/>
                <a:gd name="T2" fmla="*/ 6 w 32"/>
                <a:gd name="T3" fmla="*/ 7 h 7"/>
                <a:gd name="T4" fmla="*/ 27 w 32"/>
                <a:gd name="T5" fmla="*/ 7 h 7"/>
                <a:gd name="T6" fmla="*/ 32 w 32"/>
                <a:gd name="T7" fmla="*/ 3 h 7"/>
                <a:gd name="T8" fmla="*/ 32 w 32"/>
                <a:gd name="T9" fmla="*/ 3 h 7"/>
                <a:gd name="T10" fmla="*/ 27 w 32"/>
                <a:gd name="T11" fmla="*/ 0 h 7"/>
                <a:gd name="T12" fmla="*/ 6 w 32"/>
                <a:gd name="T13" fmla="*/ 0 h 7"/>
                <a:gd name="T14" fmla="*/ 0 w 32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7">
                  <a:moveTo>
                    <a:pt x="0" y="3"/>
                  </a:moveTo>
                  <a:cubicBezTo>
                    <a:pt x="0" y="5"/>
                    <a:pt x="3" y="7"/>
                    <a:pt x="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2" y="5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1"/>
                    <a:pt x="29" y="0"/>
                    <a:pt x="2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81"/>
            <p:cNvSpPr/>
            <p:nvPr/>
          </p:nvSpPr>
          <p:spPr bwMode="auto">
            <a:xfrm>
              <a:off x="1629730" y="2134077"/>
              <a:ext cx="57150" cy="20638"/>
            </a:xfrm>
            <a:custGeom>
              <a:avLst/>
              <a:gdLst>
                <a:gd name="T0" fmla="*/ 0 w 19"/>
                <a:gd name="T1" fmla="*/ 3 h 7"/>
                <a:gd name="T2" fmla="*/ 3 w 19"/>
                <a:gd name="T3" fmla="*/ 7 h 7"/>
                <a:gd name="T4" fmla="*/ 15 w 19"/>
                <a:gd name="T5" fmla="*/ 7 h 7"/>
                <a:gd name="T6" fmla="*/ 19 w 19"/>
                <a:gd name="T7" fmla="*/ 3 h 7"/>
                <a:gd name="T8" fmla="*/ 19 w 19"/>
                <a:gd name="T9" fmla="*/ 3 h 7"/>
                <a:gd name="T10" fmla="*/ 15 w 19"/>
                <a:gd name="T11" fmla="*/ 0 h 7"/>
                <a:gd name="T12" fmla="*/ 3 w 19"/>
                <a:gd name="T13" fmla="*/ 0 h 7"/>
                <a:gd name="T14" fmla="*/ 0 w 19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7">
                  <a:moveTo>
                    <a:pt x="0" y="3"/>
                  </a:moveTo>
                  <a:cubicBezTo>
                    <a:pt x="0" y="5"/>
                    <a:pt x="1" y="7"/>
                    <a:pt x="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19" y="5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1"/>
                    <a:pt x="17" y="0"/>
                    <a:pt x="1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82"/>
            <p:cNvSpPr>
              <a:spLocks noEditPoints="1"/>
            </p:cNvSpPr>
            <p:nvPr/>
          </p:nvSpPr>
          <p:spPr bwMode="auto">
            <a:xfrm>
              <a:off x="1459867" y="1726089"/>
              <a:ext cx="396875" cy="354013"/>
            </a:xfrm>
            <a:custGeom>
              <a:avLst/>
              <a:gdLst>
                <a:gd name="T0" fmla="*/ 66 w 133"/>
                <a:gd name="T1" fmla="*/ 0 h 119"/>
                <a:gd name="T2" fmla="*/ 66 w 133"/>
                <a:gd name="T3" fmla="*/ 0 h 119"/>
                <a:gd name="T4" fmla="*/ 67 w 133"/>
                <a:gd name="T5" fmla="*/ 0 h 119"/>
                <a:gd name="T6" fmla="*/ 68 w 133"/>
                <a:gd name="T7" fmla="*/ 0 h 119"/>
                <a:gd name="T8" fmla="*/ 68 w 133"/>
                <a:gd name="T9" fmla="*/ 0 h 119"/>
                <a:gd name="T10" fmla="*/ 100 w 133"/>
                <a:gd name="T11" fmla="*/ 83 h 119"/>
                <a:gd name="T12" fmla="*/ 82 w 133"/>
                <a:gd name="T13" fmla="*/ 119 h 119"/>
                <a:gd name="T14" fmla="*/ 67 w 133"/>
                <a:gd name="T15" fmla="*/ 119 h 119"/>
                <a:gd name="T16" fmla="*/ 64 w 133"/>
                <a:gd name="T17" fmla="*/ 119 h 119"/>
                <a:gd name="T18" fmla="*/ 50 w 133"/>
                <a:gd name="T19" fmla="*/ 119 h 119"/>
                <a:gd name="T20" fmla="*/ 33 w 133"/>
                <a:gd name="T21" fmla="*/ 83 h 119"/>
                <a:gd name="T22" fmla="*/ 66 w 133"/>
                <a:gd name="T23" fmla="*/ 0 h 119"/>
                <a:gd name="T24" fmla="*/ 34 w 133"/>
                <a:gd name="T25" fmla="*/ 61 h 119"/>
                <a:gd name="T26" fmla="*/ 53 w 133"/>
                <a:gd name="T27" fmla="*/ 13 h 119"/>
                <a:gd name="T28" fmla="*/ 34 w 133"/>
                <a:gd name="T29" fmla="*/ 6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3" h="119">
                  <a:moveTo>
                    <a:pt x="66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7" y="0"/>
                    <a:pt x="66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133" y="2"/>
                    <a:pt x="117" y="67"/>
                    <a:pt x="100" y="83"/>
                  </a:cubicBezTo>
                  <a:cubicBezTo>
                    <a:pt x="82" y="99"/>
                    <a:pt x="82" y="119"/>
                    <a:pt x="82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4" y="119"/>
                    <a:pt x="64" y="119"/>
                    <a:pt x="64" y="119"/>
                  </a:cubicBezTo>
                  <a:cubicBezTo>
                    <a:pt x="50" y="119"/>
                    <a:pt x="50" y="119"/>
                    <a:pt x="50" y="119"/>
                  </a:cubicBezTo>
                  <a:cubicBezTo>
                    <a:pt x="50" y="119"/>
                    <a:pt x="51" y="99"/>
                    <a:pt x="33" y="83"/>
                  </a:cubicBezTo>
                  <a:cubicBezTo>
                    <a:pt x="16" y="67"/>
                    <a:pt x="0" y="2"/>
                    <a:pt x="66" y="0"/>
                  </a:cubicBezTo>
                  <a:close/>
                  <a:moveTo>
                    <a:pt x="34" y="61"/>
                  </a:moveTo>
                  <a:cubicBezTo>
                    <a:pt x="23" y="30"/>
                    <a:pt x="53" y="13"/>
                    <a:pt x="53" y="13"/>
                  </a:cubicBezTo>
                  <a:cubicBezTo>
                    <a:pt x="8" y="21"/>
                    <a:pt x="34" y="61"/>
                    <a:pt x="3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83"/>
            <p:cNvSpPr/>
            <p:nvPr/>
          </p:nvSpPr>
          <p:spPr bwMode="auto">
            <a:xfrm>
              <a:off x="4001455" y="4210527"/>
              <a:ext cx="92075" cy="23813"/>
            </a:xfrm>
            <a:custGeom>
              <a:avLst/>
              <a:gdLst>
                <a:gd name="T0" fmla="*/ 0 w 31"/>
                <a:gd name="T1" fmla="*/ 4 h 8"/>
                <a:gd name="T2" fmla="*/ 5 w 31"/>
                <a:gd name="T3" fmla="*/ 8 h 8"/>
                <a:gd name="T4" fmla="*/ 26 w 31"/>
                <a:gd name="T5" fmla="*/ 8 h 8"/>
                <a:gd name="T6" fmla="*/ 31 w 31"/>
                <a:gd name="T7" fmla="*/ 4 h 8"/>
                <a:gd name="T8" fmla="*/ 31 w 31"/>
                <a:gd name="T9" fmla="*/ 4 h 8"/>
                <a:gd name="T10" fmla="*/ 26 w 31"/>
                <a:gd name="T11" fmla="*/ 0 h 8"/>
                <a:gd name="T12" fmla="*/ 5 w 31"/>
                <a:gd name="T13" fmla="*/ 0 h 8"/>
                <a:gd name="T14" fmla="*/ 0 w 31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8">
                  <a:moveTo>
                    <a:pt x="0" y="4"/>
                  </a:moveTo>
                  <a:cubicBezTo>
                    <a:pt x="0" y="6"/>
                    <a:pt x="2" y="8"/>
                    <a:pt x="5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9" y="8"/>
                    <a:pt x="31" y="6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2"/>
                    <a:pt x="29" y="0"/>
                    <a:pt x="2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84"/>
            <p:cNvSpPr/>
            <p:nvPr/>
          </p:nvSpPr>
          <p:spPr bwMode="auto">
            <a:xfrm>
              <a:off x="4001455" y="4234339"/>
              <a:ext cx="92075" cy="23813"/>
            </a:xfrm>
            <a:custGeom>
              <a:avLst/>
              <a:gdLst>
                <a:gd name="T0" fmla="*/ 0 w 31"/>
                <a:gd name="T1" fmla="*/ 4 h 8"/>
                <a:gd name="T2" fmla="*/ 5 w 31"/>
                <a:gd name="T3" fmla="*/ 8 h 8"/>
                <a:gd name="T4" fmla="*/ 26 w 31"/>
                <a:gd name="T5" fmla="*/ 8 h 8"/>
                <a:gd name="T6" fmla="*/ 31 w 31"/>
                <a:gd name="T7" fmla="*/ 4 h 8"/>
                <a:gd name="T8" fmla="*/ 31 w 31"/>
                <a:gd name="T9" fmla="*/ 4 h 8"/>
                <a:gd name="T10" fmla="*/ 26 w 31"/>
                <a:gd name="T11" fmla="*/ 0 h 8"/>
                <a:gd name="T12" fmla="*/ 5 w 31"/>
                <a:gd name="T13" fmla="*/ 0 h 8"/>
                <a:gd name="T14" fmla="*/ 0 w 31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8">
                  <a:moveTo>
                    <a:pt x="0" y="4"/>
                  </a:moveTo>
                  <a:cubicBezTo>
                    <a:pt x="0" y="6"/>
                    <a:pt x="2" y="8"/>
                    <a:pt x="5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9" y="8"/>
                    <a:pt x="31" y="6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2"/>
                    <a:pt x="29" y="0"/>
                    <a:pt x="2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85"/>
            <p:cNvSpPr/>
            <p:nvPr/>
          </p:nvSpPr>
          <p:spPr bwMode="auto">
            <a:xfrm>
              <a:off x="4018917" y="4258152"/>
              <a:ext cx="57150" cy="23813"/>
            </a:xfrm>
            <a:custGeom>
              <a:avLst/>
              <a:gdLst>
                <a:gd name="T0" fmla="*/ 0 w 19"/>
                <a:gd name="T1" fmla="*/ 4 h 8"/>
                <a:gd name="T2" fmla="*/ 3 w 19"/>
                <a:gd name="T3" fmla="*/ 8 h 8"/>
                <a:gd name="T4" fmla="*/ 16 w 19"/>
                <a:gd name="T5" fmla="*/ 8 h 8"/>
                <a:gd name="T6" fmla="*/ 19 w 19"/>
                <a:gd name="T7" fmla="*/ 4 h 8"/>
                <a:gd name="T8" fmla="*/ 19 w 19"/>
                <a:gd name="T9" fmla="*/ 4 h 8"/>
                <a:gd name="T10" fmla="*/ 16 w 19"/>
                <a:gd name="T11" fmla="*/ 0 h 8"/>
                <a:gd name="T12" fmla="*/ 3 w 19"/>
                <a:gd name="T13" fmla="*/ 0 h 8"/>
                <a:gd name="T14" fmla="*/ 0 w 19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8">
                  <a:moveTo>
                    <a:pt x="0" y="4"/>
                  </a:moveTo>
                  <a:cubicBezTo>
                    <a:pt x="0" y="6"/>
                    <a:pt x="2" y="8"/>
                    <a:pt x="3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8" y="8"/>
                    <a:pt x="19" y="6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8" y="0"/>
                    <a:pt x="1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86"/>
            <p:cNvSpPr>
              <a:spLocks noEditPoints="1"/>
            </p:cNvSpPr>
            <p:nvPr/>
          </p:nvSpPr>
          <p:spPr bwMode="auto">
            <a:xfrm>
              <a:off x="3852230" y="3853339"/>
              <a:ext cx="396875" cy="354013"/>
            </a:xfrm>
            <a:custGeom>
              <a:avLst/>
              <a:gdLst>
                <a:gd name="T0" fmla="*/ 65 w 133"/>
                <a:gd name="T1" fmla="*/ 0 h 119"/>
                <a:gd name="T2" fmla="*/ 65 w 133"/>
                <a:gd name="T3" fmla="*/ 0 h 119"/>
                <a:gd name="T4" fmla="*/ 66 w 133"/>
                <a:gd name="T5" fmla="*/ 0 h 119"/>
                <a:gd name="T6" fmla="*/ 68 w 133"/>
                <a:gd name="T7" fmla="*/ 0 h 119"/>
                <a:gd name="T8" fmla="*/ 68 w 133"/>
                <a:gd name="T9" fmla="*/ 0 h 119"/>
                <a:gd name="T10" fmla="*/ 99 w 133"/>
                <a:gd name="T11" fmla="*/ 82 h 119"/>
                <a:gd name="T12" fmla="*/ 82 w 133"/>
                <a:gd name="T13" fmla="*/ 119 h 119"/>
                <a:gd name="T14" fmla="*/ 66 w 133"/>
                <a:gd name="T15" fmla="*/ 119 h 119"/>
                <a:gd name="T16" fmla="*/ 64 w 133"/>
                <a:gd name="T17" fmla="*/ 119 h 119"/>
                <a:gd name="T18" fmla="*/ 49 w 133"/>
                <a:gd name="T19" fmla="*/ 119 h 119"/>
                <a:gd name="T20" fmla="*/ 33 w 133"/>
                <a:gd name="T21" fmla="*/ 82 h 119"/>
                <a:gd name="T22" fmla="*/ 65 w 133"/>
                <a:gd name="T23" fmla="*/ 0 h 119"/>
                <a:gd name="T24" fmla="*/ 34 w 133"/>
                <a:gd name="T25" fmla="*/ 60 h 119"/>
                <a:gd name="T26" fmla="*/ 52 w 133"/>
                <a:gd name="T27" fmla="*/ 13 h 119"/>
                <a:gd name="T28" fmla="*/ 34 w 133"/>
                <a:gd name="T29" fmla="*/ 6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3" h="119"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6" y="0"/>
                    <a:pt x="66" y="0"/>
                  </a:cubicBezTo>
                  <a:cubicBezTo>
                    <a:pt x="67" y="0"/>
                    <a:pt x="65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133" y="2"/>
                    <a:pt x="117" y="67"/>
                    <a:pt x="99" y="82"/>
                  </a:cubicBezTo>
                  <a:cubicBezTo>
                    <a:pt x="81" y="99"/>
                    <a:pt x="82" y="119"/>
                    <a:pt x="82" y="119"/>
                  </a:cubicBezTo>
                  <a:cubicBezTo>
                    <a:pt x="66" y="119"/>
                    <a:pt x="66" y="119"/>
                    <a:pt x="66" y="119"/>
                  </a:cubicBezTo>
                  <a:cubicBezTo>
                    <a:pt x="64" y="119"/>
                    <a:pt x="64" y="119"/>
                    <a:pt x="64" y="119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49" y="119"/>
                    <a:pt x="51" y="99"/>
                    <a:pt x="33" y="82"/>
                  </a:cubicBezTo>
                  <a:cubicBezTo>
                    <a:pt x="15" y="67"/>
                    <a:pt x="0" y="2"/>
                    <a:pt x="65" y="0"/>
                  </a:cubicBezTo>
                  <a:close/>
                  <a:moveTo>
                    <a:pt x="34" y="60"/>
                  </a:moveTo>
                  <a:cubicBezTo>
                    <a:pt x="22" y="30"/>
                    <a:pt x="52" y="13"/>
                    <a:pt x="52" y="13"/>
                  </a:cubicBezTo>
                  <a:cubicBezTo>
                    <a:pt x="8" y="20"/>
                    <a:pt x="34" y="60"/>
                    <a:pt x="3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87"/>
            <p:cNvSpPr>
              <a:spLocks noEditPoints="1"/>
            </p:cNvSpPr>
            <p:nvPr/>
          </p:nvSpPr>
          <p:spPr bwMode="auto">
            <a:xfrm>
              <a:off x="2972755" y="1868964"/>
              <a:ext cx="434975" cy="438150"/>
            </a:xfrm>
            <a:custGeom>
              <a:avLst/>
              <a:gdLst>
                <a:gd name="T0" fmla="*/ 53 w 146"/>
                <a:gd name="T1" fmla="*/ 71 h 147"/>
                <a:gd name="T2" fmla="*/ 56 w 146"/>
                <a:gd name="T3" fmla="*/ 63 h 147"/>
                <a:gd name="T4" fmla="*/ 56 w 146"/>
                <a:gd name="T5" fmla="*/ 28 h 147"/>
                <a:gd name="T6" fmla="*/ 52 w 146"/>
                <a:gd name="T7" fmla="*/ 24 h 147"/>
                <a:gd name="T8" fmla="*/ 52 w 146"/>
                <a:gd name="T9" fmla="*/ 24 h 147"/>
                <a:gd name="T10" fmla="*/ 52 w 146"/>
                <a:gd name="T11" fmla="*/ 9 h 147"/>
                <a:gd name="T12" fmla="*/ 52 w 146"/>
                <a:gd name="T13" fmla="*/ 9 h 147"/>
                <a:gd name="T14" fmla="*/ 52 w 146"/>
                <a:gd name="T15" fmla="*/ 8 h 147"/>
                <a:gd name="T16" fmla="*/ 73 w 146"/>
                <a:gd name="T17" fmla="*/ 0 h 147"/>
                <a:gd name="T18" fmla="*/ 94 w 146"/>
                <a:gd name="T19" fmla="*/ 8 h 147"/>
                <a:gd name="T20" fmla="*/ 94 w 146"/>
                <a:gd name="T21" fmla="*/ 9 h 147"/>
                <a:gd name="T22" fmla="*/ 95 w 146"/>
                <a:gd name="T23" fmla="*/ 9 h 147"/>
                <a:gd name="T24" fmla="*/ 95 w 146"/>
                <a:gd name="T25" fmla="*/ 24 h 147"/>
                <a:gd name="T26" fmla="*/ 94 w 146"/>
                <a:gd name="T27" fmla="*/ 24 h 147"/>
                <a:gd name="T28" fmla="*/ 88 w 146"/>
                <a:gd name="T29" fmla="*/ 28 h 147"/>
                <a:gd name="T30" fmla="*/ 88 w 146"/>
                <a:gd name="T31" fmla="*/ 63 h 147"/>
                <a:gd name="T32" fmla="*/ 93 w 146"/>
                <a:gd name="T33" fmla="*/ 71 h 147"/>
                <a:gd name="T34" fmla="*/ 126 w 146"/>
                <a:gd name="T35" fmla="*/ 135 h 147"/>
                <a:gd name="T36" fmla="*/ 73 w 146"/>
                <a:gd name="T37" fmla="*/ 147 h 147"/>
                <a:gd name="T38" fmla="*/ 20 w 146"/>
                <a:gd name="T39" fmla="*/ 135 h 147"/>
                <a:gd name="T40" fmla="*/ 53 w 146"/>
                <a:gd name="T41" fmla="*/ 71 h 147"/>
                <a:gd name="T42" fmla="*/ 54 w 146"/>
                <a:gd name="T43" fmla="*/ 136 h 147"/>
                <a:gd name="T44" fmla="*/ 30 w 146"/>
                <a:gd name="T45" fmla="*/ 119 h 147"/>
                <a:gd name="T46" fmla="*/ 50 w 146"/>
                <a:gd name="T47" fmla="*/ 85 h 147"/>
                <a:gd name="T48" fmla="*/ 23 w 146"/>
                <a:gd name="T49" fmla="*/ 121 h 147"/>
                <a:gd name="T50" fmla="*/ 54 w 146"/>
                <a:gd name="T51" fmla="*/ 13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47">
                  <a:moveTo>
                    <a:pt x="53" y="71"/>
                  </a:moveTo>
                  <a:cubicBezTo>
                    <a:pt x="53" y="71"/>
                    <a:pt x="56" y="69"/>
                    <a:pt x="56" y="63"/>
                  </a:cubicBezTo>
                  <a:cubicBezTo>
                    <a:pt x="56" y="57"/>
                    <a:pt x="56" y="35"/>
                    <a:pt x="56" y="28"/>
                  </a:cubicBezTo>
                  <a:cubicBezTo>
                    <a:pt x="54" y="27"/>
                    <a:pt x="53" y="25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4"/>
                    <a:pt x="62" y="0"/>
                    <a:pt x="73" y="0"/>
                  </a:cubicBezTo>
                  <a:cubicBezTo>
                    <a:pt x="85" y="0"/>
                    <a:pt x="94" y="4"/>
                    <a:pt x="94" y="8"/>
                  </a:cubicBezTo>
                  <a:cubicBezTo>
                    <a:pt x="94" y="8"/>
                    <a:pt x="94" y="8"/>
                    <a:pt x="94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4" y="26"/>
                    <a:pt x="92" y="27"/>
                    <a:pt x="88" y="28"/>
                  </a:cubicBezTo>
                  <a:cubicBezTo>
                    <a:pt x="88" y="36"/>
                    <a:pt x="88" y="57"/>
                    <a:pt x="88" y="63"/>
                  </a:cubicBezTo>
                  <a:cubicBezTo>
                    <a:pt x="88" y="69"/>
                    <a:pt x="93" y="71"/>
                    <a:pt x="93" y="71"/>
                  </a:cubicBezTo>
                  <a:cubicBezTo>
                    <a:pt x="100" y="76"/>
                    <a:pt x="146" y="121"/>
                    <a:pt x="126" y="135"/>
                  </a:cubicBezTo>
                  <a:cubicBezTo>
                    <a:pt x="108" y="147"/>
                    <a:pt x="79" y="147"/>
                    <a:pt x="73" y="147"/>
                  </a:cubicBezTo>
                  <a:cubicBezTo>
                    <a:pt x="67" y="147"/>
                    <a:pt x="37" y="147"/>
                    <a:pt x="20" y="135"/>
                  </a:cubicBezTo>
                  <a:cubicBezTo>
                    <a:pt x="0" y="121"/>
                    <a:pt x="45" y="76"/>
                    <a:pt x="53" y="71"/>
                  </a:cubicBezTo>
                  <a:close/>
                  <a:moveTo>
                    <a:pt x="54" y="136"/>
                  </a:moveTo>
                  <a:cubicBezTo>
                    <a:pt x="54" y="136"/>
                    <a:pt x="31" y="131"/>
                    <a:pt x="30" y="119"/>
                  </a:cubicBezTo>
                  <a:cubicBezTo>
                    <a:pt x="29" y="108"/>
                    <a:pt x="50" y="85"/>
                    <a:pt x="50" y="85"/>
                  </a:cubicBezTo>
                  <a:cubicBezTo>
                    <a:pt x="50" y="85"/>
                    <a:pt x="23" y="106"/>
                    <a:pt x="23" y="121"/>
                  </a:cubicBezTo>
                  <a:cubicBezTo>
                    <a:pt x="23" y="136"/>
                    <a:pt x="54" y="136"/>
                    <a:pt x="54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88"/>
            <p:cNvSpPr>
              <a:spLocks noEditPoints="1"/>
            </p:cNvSpPr>
            <p:nvPr/>
          </p:nvSpPr>
          <p:spPr bwMode="auto">
            <a:xfrm>
              <a:off x="2009142" y="3762852"/>
              <a:ext cx="431800" cy="441325"/>
            </a:xfrm>
            <a:custGeom>
              <a:avLst/>
              <a:gdLst>
                <a:gd name="T0" fmla="*/ 52 w 145"/>
                <a:gd name="T1" fmla="*/ 71 h 148"/>
                <a:gd name="T2" fmla="*/ 55 w 145"/>
                <a:gd name="T3" fmla="*/ 63 h 148"/>
                <a:gd name="T4" fmla="*/ 55 w 145"/>
                <a:gd name="T5" fmla="*/ 28 h 148"/>
                <a:gd name="T6" fmla="*/ 52 w 145"/>
                <a:gd name="T7" fmla="*/ 24 h 148"/>
                <a:gd name="T8" fmla="*/ 51 w 145"/>
                <a:gd name="T9" fmla="*/ 24 h 148"/>
                <a:gd name="T10" fmla="*/ 51 w 145"/>
                <a:gd name="T11" fmla="*/ 9 h 148"/>
                <a:gd name="T12" fmla="*/ 52 w 145"/>
                <a:gd name="T13" fmla="*/ 9 h 148"/>
                <a:gd name="T14" fmla="*/ 52 w 145"/>
                <a:gd name="T15" fmla="*/ 8 h 148"/>
                <a:gd name="T16" fmla="*/ 73 w 145"/>
                <a:gd name="T17" fmla="*/ 0 h 148"/>
                <a:gd name="T18" fmla="*/ 94 w 145"/>
                <a:gd name="T19" fmla="*/ 8 h 148"/>
                <a:gd name="T20" fmla="*/ 94 w 145"/>
                <a:gd name="T21" fmla="*/ 9 h 148"/>
                <a:gd name="T22" fmla="*/ 94 w 145"/>
                <a:gd name="T23" fmla="*/ 9 h 148"/>
                <a:gd name="T24" fmla="*/ 94 w 145"/>
                <a:gd name="T25" fmla="*/ 24 h 148"/>
                <a:gd name="T26" fmla="*/ 94 w 145"/>
                <a:gd name="T27" fmla="*/ 24 h 148"/>
                <a:gd name="T28" fmla="*/ 88 w 145"/>
                <a:gd name="T29" fmla="*/ 29 h 148"/>
                <a:gd name="T30" fmla="*/ 88 w 145"/>
                <a:gd name="T31" fmla="*/ 63 h 148"/>
                <a:gd name="T32" fmla="*/ 92 w 145"/>
                <a:gd name="T33" fmla="*/ 71 h 148"/>
                <a:gd name="T34" fmla="*/ 126 w 145"/>
                <a:gd name="T35" fmla="*/ 135 h 148"/>
                <a:gd name="T36" fmla="*/ 72 w 145"/>
                <a:gd name="T37" fmla="*/ 147 h 148"/>
                <a:gd name="T38" fmla="*/ 19 w 145"/>
                <a:gd name="T39" fmla="*/ 135 h 148"/>
                <a:gd name="T40" fmla="*/ 52 w 145"/>
                <a:gd name="T41" fmla="*/ 71 h 148"/>
                <a:gd name="T42" fmla="*/ 53 w 145"/>
                <a:gd name="T43" fmla="*/ 136 h 148"/>
                <a:gd name="T44" fmla="*/ 30 w 145"/>
                <a:gd name="T45" fmla="*/ 120 h 148"/>
                <a:gd name="T46" fmla="*/ 50 w 145"/>
                <a:gd name="T47" fmla="*/ 85 h 148"/>
                <a:gd name="T48" fmla="*/ 23 w 145"/>
                <a:gd name="T49" fmla="*/ 121 h 148"/>
                <a:gd name="T50" fmla="*/ 53 w 145"/>
                <a:gd name="T51" fmla="*/ 13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5" h="148">
                  <a:moveTo>
                    <a:pt x="52" y="71"/>
                  </a:moveTo>
                  <a:cubicBezTo>
                    <a:pt x="52" y="71"/>
                    <a:pt x="55" y="70"/>
                    <a:pt x="55" y="63"/>
                  </a:cubicBezTo>
                  <a:cubicBezTo>
                    <a:pt x="55" y="57"/>
                    <a:pt x="55" y="36"/>
                    <a:pt x="55" y="28"/>
                  </a:cubicBezTo>
                  <a:cubicBezTo>
                    <a:pt x="53" y="27"/>
                    <a:pt x="52" y="26"/>
                    <a:pt x="52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9"/>
                    <a:pt x="52" y="8"/>
                    <a:pt x="52" y="8"/>
                  </a:cubicBezTo>
                  <a:cubicBezTo>
                    <a:pt x="52" y="4"/>
                    <a:pt x="61" y="0"/>
                    <a:pt x="73" y="0"/>
                  </a:cubicBezTo>
                  <a:cubicBezTo>
                    <a:pt x="84" y="0"/>
                    <a:pt x="94" y="4"/>
                    <a:pt x="94" y="8"/>
                  </a:cubicBezTo>
                  <a:cubicBezTo>
                    <a:pt x="94" y="8"/>
                    <a:pt x="94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3" y="26"/>
                    <a:pt x="92" y="27"/>
                    <a:pt x="88" y="29"/>
                  </a:cubicBezTo>
                  <a:cubicBezTo>
                    <a:pt x="88" y="36"/>
                    <a:pt x="88" y="57"/>
                    <a:pt x="88" y="63"/>
                  </a:cubicBezTo>
                  <a:cubicBezTo>
                    <a:pt x="88" y="70"/>
                    <a:pt x="92" y="71"/>
                    <a:pt x="92" y="71"/>
                  </a:cubicBezTo>
                  <a:cubicBezTo>
                    <a:pt x="100" y="76"/>
                    <a:pt x="145" y="121"/>
                    <a:pt x="126" y="135"/>
                  </a:cubicBezTo>
                  <a:cubicBezTo>
                    <a:pt x="108" y="148"/>
                    <a:pt x="78" y="147"/>
                    <a:pt x="72" y="147"/>
                  </a:cubicBezTo>
                  <a:cubicBezTo>
                    <a:pt x="66" y="147"/>
                    <a:pt x="37" y="148"/>
                    <a:pt x="19" y="135"/>
                  </a:cubicBezTo>
                  <a:cubicBezTo>
                    <a:pt x="0" y="121"/>
                    <a:pt x="44" y="76"/>
                    <a:pt x="52" y="71"/>
                  </a:cubicBezTo>
                  <a:close/>
                  <a:moveTo>
                    <a:pt x="53" y="136"/>
                  </a:moveTo>
                  <a:cubicBezTo>
                    <a:pt x="53" y="136"/>
                    <a:pt x="31" y="131"/>
                    <a:pt x="30" y="120"/>
                  </a:cubicBezTo>
                  <a:cubicBezTo>
                    <a:pt x="29" y="108"/>
                    <a:pt x="50" y="85"/>
                    <a:pt x="50" y="85"/>
                  </a:cubicBezTo>
                  <a:cubicBezTo>
                    <a:pt x="50" y="85"/>
                    <a:pt x="22" y="107"/>
                    <a:pt x="23" y="121"/>
                  </a:cubicBezTo>
                  <a:cubicBezTo>
                    <a:pt x="23" y="136"/>
                    <a:pt x="53" y="136"/>
                    <a:pt x="53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924562" y="1886568"/>
            <a:ext cx="1706563" cy="1704975"/>
            <a:chOff x="3805238" y="2005013"/>
            <a:chExt cx="1706563" cy="1704975"/>
          </a:xfrm>
        </p:grpSpPr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3805238" y="2005013"/>
              <a:ext cx="1706563" cy="1704975"/>
            </a:xfrm>
            <a:prstGeom prst="ellipse">
              <a:avLst/>
            </a:prstGeom>
            <a:solidFill>
              <a:srgbClr val="98D2E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Oval 8"/>
            <p:cNvSpPr>
              <a:spLocks noChangeArrowheads="1"/>
            </p:cNvSpPr>
            <p:nvPr/>
          </p:nvSpPr>
          <p:spPr bwMode="auto">
            <a:xfrm>
              <a:off x="3973513" y="2173288"/>
              <a:ext cx="1368425" cy="13684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9"/>
            <p:cNvSpPr>
              <a:spLocks noChangeArrowheads="1"/>
            </p:cNvSpPr>
            <p:nvPr/>
          </p:nvSpPr>
          <p:spPr bwMode="auto">
            <a:xfrm>
              <a:off x="4102100" y="2305050"/>
              <a:ext cx="1109663" cy="1104900"/>
            </a:xfrm>
            <a:prstGeom prst="ellipse">
              <a:avLst/>
            </a:prstGeom>
            <a:solidFill>
              <a:srgbClr val="98D2E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Oval 10"/>
            <p:cNvSpPr>
              <a:spLocks noChangeArrowheads="1"/>
            </p:cNvSpPr>
            <p:nvPr/>
          </p:nvSpPr>
          <p:spPr bwMode="auto">
            <a:xfrm>
              <a:off x="4210050" y="2409825"/>
              <a:ext cx="895350" cy="8953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11"/>
            <p:cNvSpPr>
              <a:spLocks noChangeArrowheads="1"/>
            </p:cNvSpPr>
            <p:nvPr/>
          </p:nvSpPr>
          <p:spPr bwMode="auto">
            <a:xfrm>
              <a:off x="4416425" y="2616200"/>
              <a:ext cx="479425" cy="482600"/>
            </a:xfrm>
            <a:prstGeom prst="ellipse">
              <a:avLst/>
            </a:prstGeom>
            <a:solidFill>
              <a:srgbClr val="98D2E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1680087" y="1451593"/>
            <a:ext cx="1095375" cy="1285875"/>
            <a:chOff x="3560763" y="1570038"/>
            <a:chExt cx="1095375" cy="1285875"/>
          </a:xfrm>
        </p:grpSpPr>
        <p:sp>
          <p:nvSpPr>
            <p:cNvPr id="19" name="Freeform 12"/>
            <p:cNvSpPr/>
            <p:nvPr/>
          </p:nvSpPr>
          <p:spPr bwMode="auto">
            <a:xfrm>
              <a:off x="4446588" y="2611438"/>
              <a:ext cx="209550" cy="244475"/>
            </a:xfrm>
            <a:custGeom>
              <a:avLst/>
              <a:gdLst>
                <a:gd name="T0" fmla="*/ 21 w 56"/>
                <a:gd name="T1" fmla="*/ 8 h 65"/>
                <a:gd name="T2" fmla="*/ 56 w 56"/>
                <a:gd name="T3" fmla="*/ 65 h 65"/>
                <a:gd name="T4" fmla="*/ 6 w 56"/>
                <a:gd name="T5" fmla="*/ 21 h 65"/>
                <a:gd name="T6" fmla="*/ 21 w 56"/>
                <a:gd name="T7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5">
                  <a:moveTo>
                    <a:pt x="21" y="8"/>
                  </a:moveTo>
                  <a:cubicBezTo>
                    <a:pt x="56" y="65"/>
                    <a:pt x="56" y="65"/>
                    <a:pt x="56" y="65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0" y="15"/>
                    <a:pt x="17" y="0"/>
                    <a:pt x="21" y="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3"/>
            <p:cNvSpPr/>
            <p:nvPr/>
          </p:nvSpPr>
          <p:spPr bwMode="auto">
            <a:xfrm>
              <a:off x="3714750" y="1724025"/>
              <a:ext cx="908050" cy="1057275"/>
            </a:xfrm>
            <a:custGeom>
              <a:avLst/>
              <a:gdLst>
                <a:gd name="T0" fmla="*/ 212 w 242"/>
                <a:gd name="T1" fmla="*/ 219 h 282"/>
                <a:gd name="T2" fmla="*/ 0 w 242"/>
                <a:gd name="T3" fmla="*/ 0 h 282"/>
                <a:gd name="T4" fmla="*/ 177 w 242"/>
                <a:gd name="T5" fmla="*/ 248 h 282"/>
                <a:gd name="T6" fmla="*/ 212 w 242"/>
                <a:gd name="T7" fmla="*/ 21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282">
                  <a:moveTo>
                    <a:pt x="212" y="21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201" y="282"/>
                    <a:pt x="242" y="250"/>
                    <a:pt x="212" y="219"/>
                  </a:cubicBezTo>
                  <a:close/>
                </a:path>
              </a:pathLst>
            </a:custGeom>
            <a:solidFill>
              <a:srgbClr val="C2471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4"/>
            <p:cNvSpPr/>
            <p:nvPr/>
          </p:nvSpPr>
          <p:spPr bwMode="auto">
            <a:xfrm>
              <a:off x="3714750" y="1724025"/>
              <a:ext cx="850900" cy="966788"/>
            </a:xfrm>
            <a:custGeom>
              <a:avLst/>
              <a:gdLst>
                <a:gd name="T0" fmla="*/ 0 w 227"/>
                <a:gd name="T1" fmla="*/ 0 h 258"/>
                <a:gd name="T2" fmla="*/ 214 w 227"/>
                <a:gd name="T3" fmla="*/ 258 h 258"/>
                <a:gd name="T4" fmla="*/ 212 w 227"/>
                <a:gd name="T5" fmla="*/ 219 h 258"/>
                <a:gd name="T6" fmla="*/ 0 w 227"/>
                <a:gd name="T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258">
                  <a:moveTo>
                    <a:pt x="0" y="0"/>
                  </a:moveTo>
                  <a:cubicBezTo>
                    <a:pt x="214" y="258"/>
                    <a:pt x="214" y="258"/>
                    <a:pt x="214" y="258"/>
                  </a:cubicBezTo>
                  <a:cubicBezTo>
                    <a:pt x="224" y="250"/>
                    <a:pt x="227" y="235"/>
                    <a:pt x="212" y="2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5514"/>
            </a:solidFill>
            <a:ln w="635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5"/>
            <p:cNvSpPr/>
            <p:nvPr/>
          </p:nvSpPr>
          <p:spPr bwMode="auto">
            <a:xfrm>
              <a:off x="3714750" y="1570038"/>
              <a:ext cx="244475" cy="382588"/>
            </a:xfrm>
            <a:custGeom>
              <a:avLst/>
              <a:gdLst>
                <a:gd name="T0" fmla="*/ 50 w 65"/>
                <a:gd name="T1" fmla="*/ 102 h 102"/>
                <a:gd name="T2" fmla="*/ 50 w 65"/>
                <a:gd name="T3" fmla="*/ 20 h 102"/>
                <a:gd name="T4" fmla="*/ 0 w 65"/>
                <a:gd name="T5" fmla="*/ 41 h 102"/>
                <a:gd name="T6" fmla="*/ 50 w 65"/>
                <a:gd name="T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02">
                  <a:moveTo>
                    <a:pt x="50" y="102"/>
                  </a:moveTo>
                  <a:cubicBezTo>
                    <a:pt x="56" y="86"/>
                    <a:pt x="65" y="40"/>
                    <a:pt x="50" y="20"/>
                  </a:cubicBezTo>
                  <a:cubicBezTo>
                    <a:pt x="35" y="0"/>
                    <a:pt x="6" y="4"/>
                    <a:pt x="0" y="41"/>
                  </a:cubicBezTo>
                  <a:lnTo>
                    <a:pt x="50" y="10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3560763" y="1724025"/>
              <a:ext cx="341313" cy="234950"/>
            </a:xfrm>
            <a:custGeom>
              <a:avLst/>
              <a:gdLst>
                <a:gd name="T0" fmla="*/ 91 w 91"/>
                <a:gd name="T1" fmla="*/ 61 h 63"/>
                <a:gd name="T2" fmla="*/ 16 w 91"/>
                <a:gd name="T3" fmla="*/ 40 h 63"/>
                <a:gd name="T4" fmla="*/ 41 w 91"/>
                <a:gd name="T5" fmla="*/ 0 h 63"/>
                <a:gd name="T6" fmla="*/ 91 w 91"/>
                <a:gd name="T7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63">
                  <a:moveTo>
                    <a:pt x="91" y="61"/>
                  </a:moveTo>
                  <a:cubicBezTo>
                    <a:pt x="75" y="63"/>
                    <a:pt x="33" y="59"/>
                    <a:pt x="16" y="40"/>
                  </a:cubicBezTo>
                  <a:cubicBezTo>
                    <a:pt x="0" y="22"/>
                    <a:pt x="8" y="0"/>
                    <a:pt x="41" y="0"/>
                  </a:cubicBezTo>
                  <a:lnTo>
                    <a:pt x="91" y="61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8" name="任意多边形 117"/>
          <p:cNvSpPr/>
          <p:nvPr/>
        </p:nvSpPr>
        <p:spPr>
          <a:xfrm flipV="1">
            <a:off x="3078480" y="3204210"/>
            <a:ext cx="1360805" cy="244475"/>
          </a:xfrm>
          <a:custGeom>
            <a:avLst/>
            <a:gdLst>
              <a:gd name="connsiteX0" fmla="*/ 1257300 w 1257300"/>
              <a:gd name="connsiteY0" fmla="*/ 342900 h 342900"/>
              <a:gd name="connsiteX1" fmla="*/ 914400 w 1257300"/>
              <a:gd name="connsiteY1" fmla="*/ 0 h 342900"/>
              <a:gd name="connsiteX2" fmla="*/ 0 w 1257300"/>
              <a:gd name="connsiteY2" fmla="*/ 0 h 342900"/>
              <a:gd name="connsiteX0-1" fmla="*/ 1381053 w 1381053"/>
              <a:gd name="connsiteY0-2" fmla="*/ 454236 h 454236"/>
              <a:gd name="connsiteX1-3" fmla="*/ 914400 w 1381053"/>
              <a:gd name="connsiteY1-4" fmla="*/ 0 h 454236"/>
              <a:gd name="connsiteX2-5" fmla="*/ 0 w 1381053"/>
              <a:gd name="connsiteY2-6" fmla="*/ 0 h 4542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381053" h="454236">
                <a:moveTo>
                  <a:pt x="1381053" y="454236"/>
                </a:moveTo>
                <a:lnTo>
                  <a:pt x="914400" y="0"/>
                </a:lnTo>
                <a:lnTo>
                  <a:pt x="0" y="0"/>
                </a:lnTo>
              </a:path>
            </a:pathLst>
          </a:custGeom>
          <a:ln w="6350">
            <a:solidFill>
              <a:schemeClr val="bg1">
                <a:lumMod val="6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1" name="任意多边形 120"/>
          <p:cNvSpPr/>
          <p:nvPr/>
        </p:nvSpPr>
        <p:spPr>
          <a:xfrm flipH="1">
            <a:off x="3088582" y="1861431"/>
            <a:ext cx="1083451" cy="342900"/>
          </a:xfrm>
          <a:custGeom>
            <a:avLst/>
            <a:gdLst>
              <a:gd name="connsiteX0" fmla="*/ 1257300 w 1257300"/>
              <a:gd name="connsiteY0" fmla="*/ 342900 h 342900"/>
              <a:gd name="connsiteX1" fmla="*/ 914400 w 1257300"/>
              <a:gd name="connsiteY1" fmla="*/ 0 h 342900"/>
              <a:gd name="connsiteX2" fmla="*/ 0 w 1257300"/>
              <a:gd name="connsiteY2" fmla="*/ 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7300" h="342900">
                <a:moveTo>
                  <a:pt x="1257300" y="342900"/>
                </a:moveTo>
                <a:lnTo>
                  <a:pt x="914400" y="0"/>
                </a:lnTo>
                <a:lnTo>
                  <a:pt x="0" y="0"/>
                </a:lnTo>
              </a:path>
            </a:pathLst>
          </a:custGeom>
          <a:ln w="6350">
            <a:solidFill>
              <a:schemeClr val="bg1">
                <a:lumMod val="6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3" name="圆角矩形 122"/>
          <p:cNvSpPr/>
          <p:nvPr/>
        </p:nvSpPr>
        <p:spPr>
          <a:xfrm>
            <a:off x="4172585" y="1620520"/>
            <a:ext cx="3973830" cy="1242060"/>
          </a:xfrm>
          <a:prstGeom prst="roundRect">
            <a:avLst>
              <a:gd name="adj" fmla="val 29910"/>
            </a:avLst>
          </a:prstGeom>
          <a:solidFill>
            <a:srgbClr val="EA5514"/>
          </a:solidFill>
          <a:ln w="6350">
            <a:solidFill>
              <a:srgbClr val="FCF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Выбор темы </a:t>
            </a:r>
            <a:r>
              <a:rPr lang="zh-CN" altLang="en-US" dirty="0" smtClean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з</a:t>
            </a:r>
            <a:r>
              <a:rPr lang="zh-CN" altLang="en-US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анятия педагог делает самостоятельно</a:t>
            </a:r>
          </a:p>
        </p:txBody>
      </p:sp>
      <p:sp>
        <p:nvSpPr>
          <p:cNvPr id="126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8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0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0</a:t>
            </a:r>
            <a:r>
              <a:rPr kumimoji="0" lang="ru-RU" altLang="en-US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6</a:t>
            </a:r>
          </a:p>
        </p:txBody>
      </p:sp>
      <p:sp>
        <p:nvSpPr>
          <p:cNvPr id="131" name="Rectangle 39"/>
          <p:cNvSpPr>
            <a:spLocks noChangeArrowheads="1"/>
          </p:cNvSpPr>
          <p:nvPr/>
        </p:nvSpPr>
        <p:spPr bwMode="auto">
          <a:xfrm>
            <a:off x="915670" y="343535"/>
            <a:ext cx="7984490" cy="86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Тема должна быть интересной, привлекательной, проблемной…</a:t>
            </a:r>
          </a:p>
        </p:txBody>
      </p:sp>
      <p:sp>
        <p:nvSpPr>
          <p:cNvPr id="2" name="圆角矩形 122"/>
          <p:cNvSpPr/>
          <p:nvPr/>
        </p:nvSpPr>
        <p:spPr>
          <a:xfrm>
            <a:off x="4147820" y="3142615"/>
            <a:ext cx="3983355" cy="1432560"/>
          </a:xfrm>
          <a:prstGeom prst="roundRect">
            <a:avLst>
              <a:gd name="adj" fmla="val 29910"/>
            </a:avLst>
          </a:prstGeom>
          <a:solidFill>
            <a:srgbClr val="EA5514"/>
          </a:solidFill>
          <a:ln w="6350">
            <a:solidFill>
              <a:srgbClr val="FCF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n w="6350">
                <a:noFill/>
              </a:ln>
              <a:solidFill>
                <a:schemeClr val="bg1"/>
              </a:solidFill>
              <a:latin typeface="Impact" panose="020B0806030902050204" pitchFamily="34" charset="0"/>
              <a:ea typeface="Microsoft YaHei" panose="020B0503020204020204" pitchFamily="34" charset="-122"/>
              <a:sym typeface="+mn-ea"/>
            </a:endParaRPr>
          </a:p>
          <a:p>
            <a:pPr algn="ctr"/>
            <a:r>
              <a:rPr lang="zh-CN" altLang="en-US" sz="16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  <a:sym typeface="+mn-ea"/>
              </a:rPr>
              <a:t>с учетом анализа материала, на котором он сможет эффективно  показать используемые им методы, приемы</a:t>
            </a:r>
            <a:endParaRPr lang="zh-CN" altLang="en-US" sz="1600" dirty="0">
              <a:ln w="6350">
                <a:noFill/>
              </a:ln>
              <a:solidFill>
                <a:schemeClr val="bg1"/>
              </a:solidFill>
              <a:latin typeface="Impact" panose="020B0806030902050204" pitchFamily="34" charset="0"/>
              <a:ea typeface="Microsoft YaHei" panose="020B0503020204020204" pitchFamily="34" charset="-122"/>
            </a:endParaRPr>
          </a:p>
          <a:p>
            <a:pPr algn="ctr"/>
            <a:endParaRPr lang="zh-CN" altLang="en-US" sz="1600" dirty="0">
              <a:ln w="6350">
                <a:noFill/>
              </a:ln>
              <a:solidFill>
                <a:schemeClr val="bg1"/>
              </a:solidFill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  <p:bldLst>
      <p:bldP spid="118" grpId="0" animBg="1"/>
      <p:bldP spid="121" grpId="0" animBg="1"/>
      <p:bldP spid="1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995627" y="1437092"/>
            <a:ext cx="3223366" cy="3000166"/>
            <a:chOff x="974092" y="1272064"/>
            <a:chExt cx="3736975" cy="3478213"/>
          </a:xfrm>
          <a:solidFill>
            <a:srgbClr val="EAEAEA">
              <a:alpha val="50000"/>
            </a:srgbClr>
          </a:solidFill>
        </p:grpSpPr>
        <p:sp>
          <p:nvSpPr>
            <p:cNvPr id="30" name="Freeform 6"/>
            <p:cNvSpPr>
              <a:spLocks noEditPoints="1"/>
            </p:cNvSpPr>
            <p:nvPr/>
          </p:nvSpPr>
          <p:spPr bwMode="auto">
            <a:xfrm>
              <a:off x="2077405" y="1719739"/>
              <a:ext cx="1001713" cy="658813"/>
            </a:xfrm>
            <a:custGeom>
              <a:avLst/>
              <a:gdLst>
                <a:gd name="T0" fmla="*/ 16 w 336"/>
                <a:gd name="T1" fmla="*/ 49 h 221"/>
                <a:gd name="T2" fmla="*/ 87 w 336"/>
                <a:gd name="T3" fmla="*/ 0 h 221"/>
                <a:gd name="T4" fmla="*/ 173 w 336"/>
                <a:gd name="T5" fmla="*/ 216 h 221"/>
                <a:gd name="T6" fmla="*/ 77 w 336"/>
                <a:gd name="T7" fmla="*/ 128 h 221"/>
                <a:gd name="T8" fmla="*/ 16 w 336"/>
                <a:gd name="T9" fmla="*/ 49 h 221"/>
                <a:gd name="T10" fmla="*/ 202 w 336"/>
                <a:gd name="T11" fmla="*/ 39 h 221"/>
                <a:gd name="T12" fmla="*/ 187 w 336"/>
                <a:gd name="T13" fmla="*/ 54 h 221"/>
                <a:gd name="T14" fmla="*/ 202 w 336"/>
                <a:gd name="T15" fmla="*/ 69 h 221"/>
                <a:gd name="T16" fmla="*/ 216 w 336"/>
                <a:gd name="T17" fmla="*/ 54 h 221"/>
                <a:gd name="T18" fmla="*/ 202 w 336"/>
                <a:gd name="T19" fmla="*/ 39 h 221"/>
                <a:gd name="T20" fmla="*/ 235 w 336"/>
                <a:gd name="T21" fmla="*/ 97 h 221"/>
                <a:gd name="T22" fmla="*/ 216 w 336"/>
                <a:gd name="T23" fmla="*/ 78 h 221"/>
                <a:gd name="T24" fmla="*/ 197 w 336"/>
                <a:gd name="T25" fmla="*/ 97 h 221"/>
                <a:gd name="T26" fmla="*/ 216 w 336"/>
                <a:gd name="T27" fmla="*/ 117 h 221"/>
                <a:gd name="T28" fmla="*/ 235 w 336"/>
                <a:gd name="T29" fmla="*/ 97 h 221"/>
                <a:gd name="T30" fmla="*/ 203 w 336"/>
                <a:gd name="T31" fmla="*/ 168 h 221"/>
                <a:gd name="T32" fmla="*/ 225 w 336"/>
                <a:gd name="T33" fmla="*/ 145 h 221"/>
                <a:gd name="T34" fmla="*/ 203 w 336"/>
                <a:gd name="T35" fmla="*/ 123 h 221"/>
                <a:gd name="T36" fmla="*/ 181 w 336"/>
                <a:gd name="T37" fmla="*/ 145 h 221"/>
                <a:gd name="T38" fmla="*/ 203 w 336"/>
                <a:gd name="T39" fmla="*/ 168 h 221"/>
                <a:gd name="T40" fmla="*/ 163 w 336"/>
                <a:gd name="T41" fmla="*/ 205 h 221"/>
                <a:gd name="T42" fmla="*/ 187 w 336"/>
                <a:gd name="T43" fmla="*/ 181 h 221"/>
                <a:gd name="T44" fmla="*/ 163 w 336"/>
                <a:gd name="T45" fmla="*/ 157 h 221"/>
                <a:gd name="T46" fmla="*/ 139 w 336"/>
                <a:gd name="T47" fmla="*/ 181 h 221"/>
                <a:gd name="T48" fmla="*/ 163 w 336"/>
                <a:gd name="T49" fmla="*/ 205 h 221"/>
                <a:gd name="T50" fmla="*/ 65 w 336"/>
                <a:gd name="T51" fmla="*/ 94 h 221"/>
                <a:gd name="T52" fmla="*/ 94 w 336"/>
                <a:gd name="T53" fmla="*/ 65 h 221"/>
                <a:gd name="T54" fmla="*/ 65 w 336"/>
                <a:gd name="T55" fmla="*/ 36 h 221"/>
                <a:gd name="T56" fmla="*/ 36 w 336"/>
                <a:gd name="T57" fmla="*/ 65 h 221"/>
                <a:gd name="T58" fmla="*/ 65 w 336"/>
                <a:gd name="T59" fmla="*/ 9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6" h="221">
                  <a:moveTo>
                    <a:pt x="16" y="49"/>
                  </a:moveTo>
                  <a:cubicBezTo>
                    <a:pt x="32" y="5"/>
                    <a:pt x="87" y="0"/>
                    <a:pt x="87" y="0"/>
                  </a:cubicBezTo>
                  <a:cubicBezTo>
                    <a:pt x="336" y="4"/>
                    <a:pt x="237" y="212"/>
                    <a:pt x="173" y="216"/>
                  </a:cubicBezTo>
                  <a:cubicBezTo>
                    <a:pt x="108" y="221"/>
                    <a:pt x="118" y="144"/>
                    <a:pt x="77" y="128"/>
                  </a:cubicBezTo>
                  <a:cubicBezTo>
                    <a:pt x="36" y="111"/>
                    <a:pt x="0" y="92"/>
                    <a:pt x="16" y="49"/>
                  </a:cubicBezTo>
                  <a:close/>
                  <a:moveTo>
                    <a:pt x="202" y="39"/>
                  </a:moveTo>
                  <a:cubicBezTo>
                    <a:pt x="194" y="39"/>
                    <a:pt x="187" y="46"/>
                    <a:pt x="187" y="54"/>
                  </a:cubicBezTo>
                  <a:cubicBezTo>
                    <a:pt x="187" y="62"/>
                    <a:pt x="194" y="69"/>
                    <a:pt x="202" y="69"/>
                  </a:cubicBezTo>
                  <a:cubicBezTo>
                    <a:pt x="210" y="69"/>
                    <a:pt x="216" y="62"/>
                    <a:pt x="216" y="54"/>
                  </a:cubicBezTo>
                  <a:cubicBezTo>
                    <a:pt x="216" y="46"/>
                    <a:pt x="210" y="39"/>
                    <a:pt x="202" y="39"/>
                  </a:cubicBezTo>
                  <a:close/>
                  <a:moveTo>
                    <a:pt x="235" y="97"/>
                  </a:moveTo>
                  <a:cubicBezTo>
                    <a:pt x="235" y="87"/>
                    <a:pt x="227" y="78"/>
                    <a:pt x="216" y="78"/>
                  </a:cubicBezTo>
                  <a:cubicBezTo>
                    <a:pt x="205" y="78"/>
                    <a:pt x="197" y="87"/>
                    <a:pt x="197" y="97"/>
                  </a:cubicBezTo>
                  <a:cubicBezTo>
                    <a:pt x="197" y="108"/>
                    <a:pt x="205" y="117"/>
                    <a:pt x="216" y="117"/>
                  </a:cubicBezTo>
                  <a:cubicBezTo>
                    <a:pt x="227" y="117"/>
                    <a:pt x="235" y="108"/>
                    <a:pt x="235" y="97"/>
                  </a:cubicBezTo>
                  <a:close/>
                  <a:moveTo>
                    <a:pt x="203" y="168"/>
                  </a:moveTo>
                  <a:cubicBezTo>
                    <a:pt x="215" y="168"/>
                    <a:pt x="225" y="158"/>
                    <a:pt x="225" y="145"/>
                  </a:cubicBezTo>
                  <a:cubicBezTo>
                    <a:pt x="225" y="133"/>
                    <a:pt x="215" y="123"/>
                    <a:pt x="203" y="123"/>
                  </a:cubicBezTo>
                  <a:cubicBezTo>
                    <a:pt x="190" y="123"/>
                    <a:pt x="181" y="133"/>
                    <a:pt x="181" y="145"/>
                  </a:cubicBezTo>
                  <a:cubicBezTo>
                    <a:pt x="181" y="158"/>
                    <a:pt x="190" y="168"/>
                    <a:pt x="203" y="168"/>
                  </a:cubicBezTo>
                  <a:close/>
                  <a:moveTo>
                    <a:pt x="163" y="205"/>
                  </a:moveTo>
                  <a:cubicBezTo>
                    <a:pt x="176" y="205"/>
                    <a:pt x="187" y="195"/>
                    <a:pt x="187" y="181"/>
                  </a:cubicBezTo>
                  <a:cubicBezTo>
                    <a:pt x="187" y="168"/>
                    <a:pt x="176" y="157"/>
                    <a:pt x="163" y="157"/>
                  </a:cubicBezTo>
                  <a:cubicBezTo>
                    <a:pt x="150" y="157"/>
                    <a:pt x="139" y="168"/>
                    <a:pt x="139" y="181"/>
                  </a:cubicBezTo>
                  <a:cubicBezTo>
                    <a:pt x="139" y="195"/>
                    <a:pt x="150" y="205"/>
                    <a:pt x="163" y="205"/>
                  </a:cubicBezTo>
                  <a:close/>
                  <a:moveTo>
                    <a:pt x="65" y="94"/>
                  </a:moveTo>
                  <a:cubicBezTo>
                    <a:pt x="81" y="94"/>
                    <a:pt x="94" y="81"/>
                    <a:pt x="94" y="65"/>
                  </a:cubicBezTo>
                  <a:cubicBezTo>
                    <a:pt x="94" y="49"/>
                    <a:pt x="81" y="36"/>
                    <a:pt x="65" y="36"/>
                  </a:cubicBezTo>
                  <a:cubicBezTo>
                    <a:pt x="49" y="36"/>
                    <a:pt x="36" y="49"/>
                    <a:pt x="36" y="65"/>
                  </a:cubicBezTo>
                  <a:cubicBezTo>
                    <a:pt x="36" y="81"/>
                    <a:pt x="49" y="94"/>
                    <a:pt x="65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7"/>
            <p:cNvSpPr/>
            <p:nvPr/>
          </p:nvSpPr>
          <p:spPr bwMode="auto">
            <a:xfrm>
              <a:off x="2691767" y="1272064"/>
              <a:ext cx="450850" cy="200025"/>
            </a:xfrm>
            <a:custGeom>
              <a:avLst/>
              <a:gdLst>
                <a:gd name="T0" fmla="*/ 143 w 284"/>
                <a:gd name="T1" fmla="*/ 126 h 126"/>
                <a:gd name="T2" fmla="*/ 284 w 284"/>
                <a:gd name="T3" fmla="*/ 64 h 126"/>
                <a:gd name="T4" fmla="*/ 139 w 284"/>
                <a:gd name="T5" fmla="*/ 0 h 126"/>
                <a:gd name="T6" fmla="*/ 0 w 284"/>
                <a:gd name="T7" fmla="*/ 62 h 126"/>
                <a:gd name="T8" fmla="*/ 143 w 284"/>
                <a:gd name="T9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126">
                  <a:moveTo>
                    <a:pt x="143" y="126"/>
                  </a:moveTo>
                  <a:lnTo>
                    <a:pt x="284" y="64"/>
                  </a:lnTo>
                  <a:lnTo>
                    <a:pt x="139" y="0"/>
                  </a:lnTo>
                  <a:lnTo>
                    <a:pt x="0" y="62"/>
                  </a:lnTo>
                  <a:lnTo>
                    <a:pt x="14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Rectangle 8"/>
            <p:cNvSpPr>
              <a:spLocks noChangeArrowheads="1"/>
            </p:cNvSpPr>
            <p:nvPr/>
          </p:nvSpPr>
          <p:spPr bwMode="auto">
            <a:xfrm>
              <a:off x="2698117" y="1367314"/>
              <a:ext cx="14288" cy="146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Oval 9"/>
            <p:cNvSpPr>
              <a:spLocks noChangeArrowheads="1"/>
            </p:cNvSpPr>
            <p:nvPr/>
          </p:nvSpPr>
          <p:spPr bwMode="auto">
            <a:xfrm>
              <a:off x="2682242" y="1495902"/>
              <a:ext cx="46038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0"/>
            <p:cNvSpPr/>
            <p:nvPr/>
          </p:nvSpPr>
          <p:spPr bwMode="auto">
            <a:xfrm>
              <a:off x="2701292" y="1522889"/>
              <a:ext cx="31750" cy="98425"/>
            </a:xfrm>
            <a:custGeom>
              <a:avLst/>
              <a:gdLst>
                <a:gd name="T0" fmla="*/ 5 w 11"/>
                <a:gd name="T1" fmla="*/ 1 h 33"/>
                <a:gd name="T2" fmla="*/ 8 w 11"/>
                <a:gd name="T3" fmla="*/ 33 h 33"/>
                <a:gd name="T4" fmla="*/ 0 w 11"/>
                <a:gd name="T5" fmla="*/ 33 h 33"/>
                <a:gd name="T6" fmla="*/ 0 w 11"/>
                <a:gd name="T7" fmla="*/ 0 h 33"/>
                <a:gd name="T8" fmla="*/ 5 w 11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3">
                  <a:moveTo>
                    <a:pt x="5" y="1"/>
                  </a:moveTo>
                  <a:cubicBezTo>
                    <a:pt x="5" y="1"/>
                    <a:pt x="11" y="14"/>
                    <a:pt x="8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2674305" y="1522889"/>
              <a:ext cx="33338" cy="98425"/>
            </a:xfrm>
            <a:custGeom>
              <a:avLst/>
              <a:gdLst>
                <a:gd name="T0" fmla="*/ 6 w 11"/>
                <a:gd name="T1" fmla="*/ 1 h 33"/>
                <a:gd name="T2" fmla="*/ 3 w 11"/>
                <a:gd name="T3" fmla="*/ 33 h 33"/>
                <a:gd name="T4" fmla="*/ 11 w 11"/>
                <a:gd name="T5" fmla="*/ 33 h 33"/>
                <a:gd name="T6" fmla="*/ 11 w 11"/>
                <a:gd name="T7" fmla="*/ 0 h 33"/>
                <a:gd name="T8" fmla="*/ 6 w 11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3">
                  <a:moveTo>
                    <a:pt x="6" y="1"/>
                  </a:moveTo>
                  <a:cubicBezTo>
                    <a:pt x="6" y="1"/>
                    <a:pt x="0" y="14"/>
                    <a:pt x="3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6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2"/>
            <p:cNvSpPr/>
            <p:nvPr/>
          </p:nvSpPr>
          <p:spPr bwMode="auto">
            <a:xfrm>
              <a:off x="2793367" y="1433989"/>
              <a:ext cx="258763" cy="193675"/>
            </a:xfrm>
            <a:custGeom>
              <a:avLst/>
              <a:gdLst>
                <a:gd name="T0" fmla="*/ 0 w 87"/>
                <a:gd name="T1" fmla="*/ 0 h 65"/>
                <a:gd name="T2" fmla="*/ 43 w 87"/>
                <a:gd name="T3" fmla="*/ 20 h 65"/>
                <a:gd name="T4" fmla="*/ 87 w 87"/>
                <a:gd name="T5" fmla="*/ 0 h 65"/>
                <a:gd name="T6" fmla="*/ 87 w 87"/>
                <a:gd name="T7" fmla="*/ 50 h 65"/>
                <a:gd name="T8" fmla="*/ 45 w 87"/>
                <a:gd name="T9" fmla="*/ 65 h 65"/>
                <a:gd name="T10" fmla="*/ 45 w 87"/>
                <a:gd name="T11" fmla="*/ 65 h 65"/>
                <a:gd name="T12" fmla="*/ 43 w 87"/>
                <a:gd name="T13" fmla="*/ 65 h 65"/>
                <a:gd name="T14" fmla="*/ 42 w 87"/>
                <a:gd name="T15" fmla="*/ 65 h 65"/>
                <a:gd name="T16" fmla="*/ 42 w 87"/>
                <a:gd name="T17" fmla="*/ 65 h 65"/>
                <a:gd name="T18" fmla="*/ 0 w 87"/>
                <a:gd name="T19" fmla="*/ 50 h 65"/>
                <a:gd name="T20" fmla="*/ 0 w 87"/>
                <a:gd name="T2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65">
                  <a:moveTo>
                    <a:pt x="0" y="0"/>
                  </a:moveTo>
                  <a:cubicBezTo>
                    <a:pt x="0" y="0"/>
                    <a:pt x="36" y="17"/>
                    <a:pt x="43" y="20"/>
                  </a:cubicBezTo>
                  <a:cubicBezTo>
                    <a:pt x="50" y="17"/>
                    <a:pt x="87" y="0"/>
                    <a:pt x="87" y="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75" y="63"/>
                    <a:pt x="52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4" y="65"/>
                    <a:pt x="43" y="65"/>
                  </a:cubicBezTo>
                  <a:cubicBezTo>
                    <a:pt x="43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5" y="65"/>
                    <a:pt x="12" y="63"/>
                    <a:pt x="0" y="5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3"/>
            <p:cNvSpPr/>
            <p:nvPr/>
          </p:nvSpPr>
          <p:spPr bwMode="auto">
            <a:xfrm>
              <a:off x="3485517" y="2167414"/>
              <a:ext cx="450850" cy="203200"/>
            </a:xfrm>
            <a:custGeom>
              <a:avLst/>
              <a:gdLst>
                <a:gd name="T0" fmla="*/ 143 w 284"/>
                <a:gd name="T1" fmla="*/ 128 h 128"/>
                <a:gd name="T2" fmla="*/ 284 w 284"/>
                <a:gd name="T3" fmla="*/ 64 h 128"/>
                <a:gd name="T4" fmla="*/ 139 w 284"/>
                <a:gd name="T5" fmla="*/ 0 h 128"/>
                <a:gd name="T6" fmla="*/ 0 w 284"/>
                <a:gd name="T7" fmla="*/ 62 h 128"/>
                <a:gd name="T8" fmla="*/ 143 w 284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128">
                  <a:moveTo>
                    <a:pt x="143" y="128"/>
                  </a:moveTo>
                  <a:lnTo>
                    <a:pt x="284" y="64"/>
                  </a:lnTo>
                  <a:lnTo>
                    <a:pt x="139" y="0"/>
                  </a:lnTo>
                  <a:lnTo>
                    <a:pt x="0" y="62"/>
                  </a:lnTo>
                  <a:lnTo>
                    <a:pt x="143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14"/>
            <p:cNvSpPr>
              <a:spLocks noChangeArrowheads="1"/>
            </p:cNvSpPr>
            <p:nvPr/>
          </p:nvSpPr>
          <p:spPr bwMode="auto">
            <a:xfrm>
              <a:off x="3491867" y="2262664"/>
              <a:ext cx="14288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15"/>
            <p:cNvSpPr>
              <a:spLocks noChangeArrowheads="1"/>
            </p:cNvSpPr>
            <p:nvPr/>
          </p:nvSpPr>
          <p:spPr bwMode="auto">
            <a:xfrm>
              <a:off x="3475992" y="2394427"/>
              <a:ext cx="44450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6"/>
            <p:cNvSpPr/>
            <p:nvPr/>
          </p:nvSpPr>
          <p:spPr bwMode="auto">
            <a:xfrm>
              <a:off x="3495042" y="2418239"/>
              <a:ext cx="31750" cy="98425"/>
            </a:xfrm>
            <a:custGeom>
              <a:avLst/>
              <a:gdLst>
                <a:gd name="T0" fmla="*/ 5 w 11"/>
                <a:gd name="T1" fmla="*/ 2 h 33"/>
                <a:gd name="T2" fmla="*/ 8 w 11"/>
                <a:gd name="T3" fmla="*/ 33 h 33"/>
                <a:gd name="T4" fmla="*/ 0 w 11"/>
                <a:gd name="T5" fmla="*/ 33 h 33"/>
                <a:gd name="T6" fmla="*/ 0 w 11"/>
                <a:gd name="T7" fmla="*/ 0 h 33"/>
                <a:gd name="T8" fmla="*/ 5 w 11"/>
                <a:gd name="T9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3">
                  <a:moveTo>
                    <a:pt x="5" y="2"/>
                  </a:moveTo>
                  <a:cubicBezTo>
                    <a:pt x="5" y="2"/>
                    <a:pt x="11" y="14"/>
                    <a:pt x="8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7"/>
            <p:cNvSpPr/>
            <p:nvPr/>
          </p:nvSpPr>
          <p:spPr bwMode="auto">
            <a:xfrm>
              <a:off x="3468055" y="2418239"/>
              <a:ext cx="31750" cy="98425"/>
            </a:xfrm>
            <a:custGeom>
              <a:avLst/>
              <a:gdLst>
                <a:gd name="T0" fmla="*/ 6 w 11"/>
                <a:gd name="T1" fmla="*/ 2 h 33"/>
                <a:gd name="T2" fmla="*/ 3 w 11"/>
                <a:gd name="T3" fmla="*/ 33 h 33"/>
                <a:gd name="T4" fmla="*/ 11 w 11"/>
                <a:gd name="T5" fmla="*/ 33 h 33"/>
                <a:gd name="T6" fmla="*/ 11 w 11"/>
                <a:gd name="T7" fmla="*/ 0 h 33"/>
                <a:gd name="T8" fmla="*/ 6 w 11"/>
                <a:gd name="T9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3">
                  <a:moveTo>
                    <a:pt x="6" y="2"/>
                  </a:moveTo>
                  <a:cubicBezTo>
                    <a:pt x="6" y="2"/>
                    <a:pt x="0" y="14"/>
                    <a:pt x="3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6" y="3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8"/>
            <p:cNvSpPr/>
            <p:nvPr/>
          </p:nvSpPr>
          <p:spPr bwMode="auto">
            <a:xfrm>
              <a:off x="3587117" y="2327752"/>
              <a:ext cx="258763" cy="193675"/>
            </a:xfrm>
            <a:custGeom>
              <a:avLst/>
              <a:gdLst>
                <a:gd name="T0" fmla="*/ 0 w 87"/>
                <a:gd name="T1" fmla="*/ 0 h 65"/>
                <a:gd name="T2" fmla="*/ 43 w 87"/>
                <a:gd name="T3" fmla="*/ 21 h 65"/>
                <a:gd name="T4" fmla="*/ 87 w 87"/>
                <a:gd name="T5" fmla="*/ 0 h 65"/>
                <a:gd name="T6" fmla="*/ 87 w 87"/>
                <a:gd name="T7" fmla="*/ 51 h 65"/>
                <a:gd name="T8" fmla="*/ 45 w 87"/>
                <a:gd name="T9" fmla="*/ 65 h 65"/>
                <a:gd name="T10" fmla="*/ 45 w 87"/>
                <a:gd name="T11" fmla="*/ 65 h 65"/>
                <a:gd name="T12" fmla="*/ 43 w 87"/>
                <a:gd name="T13" fmla="*/ 65 h 65"/>
                <a:gd name="T14" fmla="*/ 42 w 87"/>
                <a:gd name="T15" fmla="*/ 65 h 65"/>
                <a:gd name="T16" fmla="*/ 42 w 87"/>
                <a:gd name="T17" fmla="*/ 65 h 65"/>
                <a:gd name="T18" fmla="*/ 0 w 87"/>
                <a:gd name="T19" fmla="*/ 51 h 65"/>
                <a:gd name="T20" fmla="*/ 0 w 87"/>
                <a:gd name="T2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65">
                  <a:moveTo>
                    <a:pt x="0" y="0"/>
                  </a:moveTo>
                  <a:cubicBezTo>
                    <a:pt x="0" y="1"/>
                    <a:pt x="36" y="18"/>
                    <a:pt x="43" y="21"/>
                  </a:cubicBezTo>
                  <a:cubicBezTo>
                    <a:pt x="50" y="18"/>
                    <a:pt x="87" y="1"/>
                    <a:pt x="87" y="0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75" y="63"/>
                    <a:pt x="52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4" y="65"/>
                    <a:pt x="43" y="65"/>
                  </a:cubicBezTo>
                  <a:cubicBezTo>
                    <a:pt x="43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5" y="65"/>
                    <a:pt x="12" y="63"/>
                    <a:pt x="0" y="5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9"/>
            <p:cNvSpPr>
              <a:spLocks noEditPoints="1"/>
            </p:cNvSpPr>
            <p:nvPr/>
          </p:nvSpPr>
          <p:spPr bwMode="auto">
            <a:xfrm>
              <a:off x="3676017" y="3137377"/>
              <a:ext cx="325438" cy="323850"/>
            </a:xfrm>
            <a:custGeom>
              <a:avLst/>
              <a:gdLst>
                <a:gd name="T0" fmla="*/ 39 w 109"/>
                <a:gd name="T1" fmla="*/ 53 h 109"/>
                <a:gd name="T2" fmla="*/ 42 w 109"/>
                <a:gd name="T3" fmla="*/ 46 h 109"/>
                <a:gd name="T4" fmla="*/ 42 w 109"/>
                <a:gd name="T5" fmla="*/ 21 h 109"/>
                <a:gd name="T6" fmla="*/ 39 w 109"/>
                <a:gd name="T7" fmla="*/ 17 h 109"/>
                <a:gd name="T8" fmla="*/ 39 w 109"/>
                <a:gd name="T9" fmla="*/ 17 h 109"/>
                <a:gd name="T10" fmla="*/ 39 w 109"/>
                <a:gd name="T11" fmla="*/ 6 h 109"/>
                <a:gd name="T12" fmla="*/ 39 w 109"/>
                <a:gd name="T13" fmla="*/ 6 h 109"/>
                <a:gd name="T14" fmla="*/ 39 w 109"/>
                <a:gd name="T15" fmla="*/ 6 h 109"/>
                <a:gd name="T16" fmla="*/ 55 w 109"/>
                <a:gd name="T17" fmla="*/ 0 h 109"/>
                <a:gd name="T18" fmla="*/ 70 w 109"/>
                <a:gd name="T19" fmla="*/ 6 h 109"/>
                <a:gd name="T20" fmla="*/ 70 w 109"/>
                <a:gd name="T21" fmla="*/ 6 h 109"/>
                <a:gd name="T22" fmla="*/ 71 w 109"/>
                <a:gd name="T23" fmla="*/ 6 h 109"/>
                <a:gd name="T24" fmla="*/ 71 w 109"/>
                <a:gd name="T25" fmla="*/ 17 h 109"/>
                <a:gd name="T26" fmla="*/ 70 w 109"/>
                <a:gd name="T27" fmla="*/ 17 h 109"/>
                <a:gd name="T28" fmla="*/ 66 w 109"/>
                <a:gd name="T29" fmla="*/ 21 h 109"/>
                <a:gd name="T30" fmla="*/ 66 w 109"/>
                <a:gd name="T31" fmla="*/ 46 h 109"/>
                <a:gd name="T32" fmla="*/ 69 w 109"/>
                <a:gd name="T33" fmla="*/ 53 h 109"/>
                <a:gd name="T34" fmla="*/ 94 w 109"/>
                <a:gd name="T35" fmla="*/ 100 h 109"/>
                <a:gd name="T36" fmla="*/ 55 w 109"/>
                <a:gd name="T37" fmla="*/ 109 h 109"/>
                <a:gd name="T38" fmla="*/ 15 w 109"/>
                <a:gd name="T39" fmla="*/ 100 h 109"/>
                <a:gd name="T40" fmla="*/ 39 w 109"/>
                <a:gd name="T41" fmla="*/ 53 h 109"/>
                <a:gd name="T42" fmla="*/ 40 w 109"/>
                <a:gd name="T43" fmla="*/ 101 h 109"/>
                <a:gd name="T44" fmla="*/ 23 w 109"/>
                <a:gd name="T45" fmla="*/ 89 h 109"/>
                <a:gd name="T46" fmla="*/ 38 w 109"/>
                <a:gd name="T47" fmla="*/ 63 h 109"/>
                <a:gd name="T48" fmla="*/ 17 w 109"/>
                <a:gd name="T49" fmla="*/ 90 h 109"/>
                <a:gd name="T50" fmla="*/ 40 w 109"/>
                <a:gd name="T51" fmla="*/ 10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9" h="109">
                  <a:moveTo>
                    <a:pt x="39" y="53"/>
                  </a:moveTo>
                  <a:cubicBezTo>
                    <a:pt x="39" y="53"/>
                    <a:pt x="42" y="51"/>
                    <a:pt x="42" y="46"/>
                  </a:cubicBezTo>
                  <a:cubicBezTo>
                    <a:pt x="42" y="42"/>
                    <a:pt x="42" y="26"/>
                    <a:pt x="42" y="21"/>
                  </a:cubicBezTo>
                  <a:cubicBezTo>
                    <a:pt x="40" y="20"/>
                    <a:pt x="39" y="19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2"/>
                    <a:pt x="46" y="0"/>
                    <a:pt x="55" y="0"/>
                  </a:cubicBezTo>
                  <a:cubicBezTo>
                    <a:pt x="63" y="0"/>
                    <a:pt x="70" y="2"/>
                    <a:pt x="70" y="6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9"/>
                    <a:pt x="69" y="20"/>
                    <a:pt x="66" y="21"/>
                  </a:cubicBezTo>
                  <a:cubicBezTo>
                    <a:pt x="66" y="26"/>
                    <a:pt x="66" y="42"/>
                    <a:pt x="66" y="46"/>
                  </a:cubicBezTo>
                  <a:cubicBezTo>
                    <a:pt x="66" y="51"/>
                    <a:pt x="69" y="53"/>
                    <a:pt x="69" y="53"/>
                  </a:cubicBezTo>
                  <a:cubicBezTo>
                    <a:pt x="75" y="56"/>
                    <a:pt x="109" y="90"/>
                    <a:pt x="94" y="100"/>
                  </a:cubicBezTo>
                  <a:cubicBezTo>
                    <a:pt x="81" y="109"/>
                    <a:pt x="59" y="109"/>
                    <a:pt x="55" y="109"/>
                  </a:cubicBezTo>
                  <a:cubicBezTo>
                    <a:pt x="50" y="109"/>
                    <a:pt x="28" y="109"/>
                    <a:pt x="15" y="100"/>
                  </a:cubicBezTo>
                  <a:cubicBezTo>
                    <a:pt x="0" y="90"/>
                    <a:pt x="34" y="56"/>
                    <a:pt x="39" y="53"/>
                  </a:cubicBezTo>
                  <a:close/>
                  <a:moveTo>
                    <a:pt x="40" y="101"/>
                  </a:moveTo>
                  <a:cubicBezTo>
                    <a:pt x="40" y="101"/>
                    <a:pt x="24" y="97"/>
                    <a:pt x="23" y="89"/>
                  </a:cubicBezTo>
                  <a:cubicBezTo>
                    <a:pt x="22" y="80"/>
                    <a:pt x="38" y="63"/>
                    <a:pt x="38" y="63"/>
                  </a:cubicBezTo>
                  <a:cubicBezTo>
                    <a:pt x="38" y="63"/>
                    <a:pt x="17" y="79"/>
                    <a:pt x="17" y="90"/>
                  </a:cubicBezTo>
                  <a:cubicBezTo>
                    <a:pt x="18" y="101"/>
                    <a:pt x="40" y="101"/>
                    <a:pt x="40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0"/>
            <p:cNvSpPr>
              <a:spLocks noEditPoints="1"/>
            </p:cNvSpPr>
            <p:nvPr/>
          </p:nvSpPr>
          <p:spPr bwMode="auto">
            <a:xfrm>
              <a:off x="4218942" y="2242027"/>
              <a:ext cx="403225" cy="404813"/>
            </a:xfrm>
            <a:custGeom>
              <a:avLst/>
              <a:gdLst>
                <a:gd name="T0" fmla="*/ 67 w 135"/>
                <a:gd name="T1" fmla="*/ 0 h 136"/>
                <a:gd name="T2" fmla="*/ 135 w 135"/>
                <a:gd name="T3" fmla="*/ 68 h 136"/>
                <a:gd name="T4" fmla="*/ 67 w 135"/>
                <a:gd name="T5" fmla="*/ 136 h 136"/>
                <a:gd name="T6" fmla="*/ 0 w 135"/>
                <a:gd name="T7" fmla="*/ 68 h 136"/>
                <a:gd name="T8" fmla="*/ 67 w 135"/>
                <a:gd name="T9" fmla="*/ 0 h 136"/>
                <a:gd name="T10" fmla="*/ 67 w 135"/>
                <a:gd name="T11" fmla="*/ 133 h 136"/>
                <a:gd name="T12" fmla="*/ 132 w 135"/>
                <a:gd name="T13" fmla="*/ 68 h 136"/>
                <a:gd name="T14" fmla="*/ 67 w 135"/>
                <a:gd name="T15" fmla="*/ 3 h 136"/>
                <a:gd name="T16" fmla="*/ 3 w 135"/>
                <a:gd name="T17" fmla="*/ 68 h 136"/>
                <a:gd name="T18" fmla="*/ 67 w 135"/>
                <a:gd name="T19" fmla="*/ 13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6">
                  <a:moveTo>
                    <a:pt x="67" y="0"/>
                  </a:moveTo>
                  <a:cubicBezTo>
                    <a:pt x="105" y="0"/>
                    <a:pt x="135" y="30"/>
                    <a:pt x="135" y="68"/>
                  </a:cubicBezTo>
                  <a:cubicBezTo>
                    <a:pt x="135" y="105"/>
                    <a:pt x="105" y="136"/>
                    <a:pt x="67" y="136"/>
                  </a:cubicBezTo>
                  <a:cubicBezTo>
                    <a:pt x="30" y="136"/>
                    <a:pt x="0" y="105"/>
                    <a:pt x="0" y="68"/>
                  </a:cubicBezTo>
                  <a:cubicBezTo>
                    <a:pt x="0" y="30"/>
                    <a:pt x="30" y="0"/>
                    <a:pt x="67" y="0"/>
                  </a:cubicBezTo>
                  <a:close/>
                  <a:moveTo>
                    <a:pt x="67" y="133"/>
                  </a:moveTo>
                  <a:cubicBezTo>
                    <a:pt x="103" y="133"/>
                    <a:pt x="132" y="104"/>
                    <a:pt x="132" y="68"/>
                  </a:cubicBezTo>
                  <a:cubicBezTo>
                    <a:pt x="132" y="32"/>
                    <a:pt x="103" y="3"/>
                    <a:pt x="67" y="3"/>
                  </a:cubicBezTo>
                  <a:cubicBezTo>
                    <a:pt x="32" y="3"/>
                    <a:pt x="3" y="32"/>
                    <a:pt x="3" y="68"/>
                  </a:cubicBezTo>
                  <a:cubicBezTo>
                    <a:pt x="3" y="104"/>
                    <a:pt x="32" y="133"/>
                    <a:pt x="67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1"/>
            <p:cNvSpPr/>
            <p:nvPr/>
          </p:nvSpPr>
          <p:spPr bwMode="auto">
            <a:xfrm>
              <a:off x="4180842" y="2249964"/>
              <a:ext cx="452438" cy="396875"/>
            </a:xfrm>
            <a:custGeom>
              <a:avLst/>
              <a:gdLst>
                <a:gd name="T0" fmla="*/ 108 w 152"/>
                <a:gd name="T1" fmla="*/ 10 h 133"/>
                <a:gd name="T2" fmla="*/ 111 w 152"/>
                <a:gd name="T3" fmla="*/ 15 h 133"/>
                <a:gd name="T4" fmla="*/ 114 w 152"/>
                <a:gd name="T5" fmla="*/ 19 h 133"/>
                <a:gd name="T6" fmla="*/ 116 w 152"/>
                <a:gd name="T7" fmla="*/ 17 h 133"/>
                <a:gd name="T8" fmla="*/ 117 w 152"/>
                <a:gd name="T9" fmla="*/ 21 h 133"/>
                <a:gd name="T10" fmla="*/ 124 w 152"/>
                <a:gd name="T11" fmla="*/ 23 h 133"/>
                <a:gd name="T12" fmla="*/ 128 w 152"/>
                <a:gd name="T13" fmla="*/ 27 h 133"/>
                <a:gd name="T14" fmla="*/ 134 w 152"/>
                <a:gd name="T15" fmla="*/ 35 h 133"/>
                <a:gd name="T16" fmla="*/ 137 w 152"/>
                <a:gd name="T17" fmla="*/ 41 h 133"/>
                <a:gd name="T18" fmla="*/ 134 w 152"/>
                <a:gd name="T19" fmla="*/ 44 h 133"/>
                <a:gd name="T20" fmla="*/ 134 w 152"/>
                <a:gd name="T21" fmla="*/ 46 h 133"/>
                <a:gd name="T22" fmla="*/ 137 w 152"/>
                <a:gd name="T23" fmla="*/ 44 h 133"/>
                <a:gd name="T24" fmla="*/ 139 w 152"/>
                <a:gd name="T25" fmla="*/ 40 h 133"/>
                <a:gd name="T26" fmla="*/ 141 w 152"/>
                <a:gd name="T27" fmla="*/ 46 h 133"/>
                <a:gd name="T28" fmla="*/ 140 w 152"/>
                <a:gd name="T29" fmla="*/ 55 h 133"/>
                <a:gd name="T30" fmla="*/ 136 w 152"/>
                <a:gd name="T31" fmla="*/ 53 h 133"/>
                <a:gd name="T32" fmla="*/ 130 w 152"/>
                <a:gd name="T33" fmla="*/ 59 h 133"/>
                <a:gd name="T34" fmla="*/ 124 w 152"/>
                <a:gd name="T35" fmla="*/ 65 h 133"/>
                <a:gd name="T36" fmla="*/ 118 w 152"/>
                <a:gd name="T37" fmla="*/ 70 h 133"/>
                <a:gd name="T38" fmla="*/ 111 w 152"/>
                <a:gd name="T39" fmla="*/ 78 h 133"/>
                <a:gd name="T40" fmla="*/ 113 w 152"/>
                <a:gd name="T41" fmla="*/ 90 h 133"/>
                <a:gd name="T42" fmla="*/ 119 w 152"/>
                <a:gd name="T43" fmla="*/ 103 h 133"/>
                <a:gd name="T44" fmla="*/ 117 w 152"/>
                <a:gd name="T45" fmla="*/ 113 h 133"/>
                <a:gd name="T46" fmla="*/ 121 w 152"/>
                <a:gd name="T47" fmla="*/ 114 h 133"/>
                <a:gd name="T48" fmla="*/ 130 w 152"/>
                <a:gd name="T49" fmla="*/ 99 h 133"/>
                <a:gd name="T50" fmla="*/ 141 w 152"/>
                <a:gd name="T51" fmla="*/ 75 h 133"/>
                <a:gd name="T52" fmla="*/ 144 w 152"/>
                <a:gd name="T53" fmla="*/ 58 h 133"/>
                <a:gd name="T54" fmla="*/ 103 w 152"/>
                <a:gd name="T55" fmla="*/ 122 h 133"/>
                <a:gd name="T56" fmla="*/ 92 w 152"/>
                <a:gd name="T57" fmla="*/ 121 h 133"/>
                <a:gd name="T58" fmla="*/ 78 w 152"/>
                <a:gd name="T59" fmla="*/ 119 h 133"/>
                <a:gd name="T60" fmla="*/ 79 w 152"/>
                <a:gd name="T61" fmla="*/ 125 h 133"/>
                <a:gd name="T62" fmla="*/ 71 w 152"/>
                <a:gd name="T63" fmla="*/ 124 h 133"/>
                <a:gd name="T64" fmla="*/ 59 w 152"/>
                <a:gd name="T65" fmla="*/ 123 h 133"/>
                <a:gd name="T66" fmla="*/ 60 w 152"/>
                <a:gd name="T67" fmla="*/ 1 h 133"/>
                <a:gd name="T68" fmla="*/ 20 w 152"/>
                <a:gd name="T69" fmla="*/ 42 h 133"/>
                <a:gd name="T70" fmla="*/ 26 w 152"/>
                <a:gd name="T71" fmla="*/ 39 h 133"/>
                <a:gd name="T72" fmla="*/ 31 w 152"/>
                <a:gd name="T73" fmla="*/ 49 h 133"/>
                <a:gd name="T74" fmla="*/ 38 w 152"/>
                <a:gd name="T75" fmla="*/ 39 h 133"/>
                <a:gd name="T76" fmla="*/ 35 w 152"/>
                <a:gd name="T77" fmla="*/ 50 h 133"/>
                <a:gd name="T78" fmla="*/ 28 w 152"/>
                <a:gd name="T79" fmla="*/ 52 h 133"/>
                <a:gd name="T80" fmla="*/ 31 w 152"/>
                <a:gd name="T81" fmla="*/ 67 h 133"/>
                <a:gd name="T82" fmla="*/ 35 w 152"/>
                <a:gd name="T83" fmla="*/ 82 h 133"/>
                <a:gd name="T84" fmla="*/ 40 w 152"/>
                <a:gd name="T85" fmla="*/ 91 h 133"/>
                <a:gd name="T86" fmla="*/ 54 w 152"/>
                <a:gd name="T87" fmla="*/ 103 h 133"/>
                <a:gd name="T88" fmla="*/ 57 w 152"/>
                <a:gd name="T89" fmla="*/ 93 h 133"/>
                <a:gd name="T90" fmla="*/ 57 w 152"/>
                <a:gd name="T91" fmla="*/ 80 h 133"/>
                <a:gd name="T92" fmla="*/ 62 w 152"/>
                <a:gd name="T93" fmla="*/ 67 h 133"/>
                <a:gd name="T94" fmla="*/ 68 w 152"/>
                <a:gd name="T95" fmla="*/ 60 h 133"/>
                <a:gd name="T96" fmla="*/ 86 w 152"/>
                <a:gd name="T97" fmla="*/ 60 h 133"/>
                <a:gd name="T98" fmla="*/ 92 w 152"/>
                <a:gd name="T99" fmla="*/ 51 h 133"/>
                <a:gd name="T100" fmla="*/ 85 w 152"/>
                <a:gd name="T101" fmla="*/ 33 h 133"/>
                <a:gd name="T102" fmla="*/ 72 w 152"/>
                <a:gd name="T103" fmla="*/ 27 h 133"/>
                <a:gd name="T104" fmla="*/ 65 w 152"/>
                <a:gd name="T105" fmla="*/ 31 h 133"/>
                <a:gd name="T106" fmla="*/ 54 w 152"/>
                <a:gd name="T107" fmla="*/ 31 h 133"/>
                <a:gd name="T108" fmla="*/ 44 w 152"/>
                <a:gd name="T109" fmla="*/ 29 h 133"/>
                <a:gd name="T110" fmla="*/ 53 w 152"/>
                <a:gd name="T111" fmla="*/ 25 h 133"/>
                <a:gd name="T112" fmla="*/ 54 w 152"/>
                <a:gd name="T113" fmla="*/ 21 h 133"/>
                <a:gd name="T114" fmla="*/ 67 w 152"/>
                <a:gd name="T115" fmla="*/ 21 h 133"/>
                <a:gd name="T116" fmla="*/ 78 w 152"/>
                <a:gd name="T117" fmla="*/ 25 h 133"/>
                <a:gd name="T118" fmla="*/ 80 w 152"/>
                <a:gd name="T119" fmla="*/ 14 h 133"/>
                <a:gd name="T120" fmla="*/ 88 w 152"/>
                <a:gd name="T121" fmla="*/ 7 h 133"/>
                <a:gd name="T122" fmla="*/ 79 w 152"/>
                <a:gd name="T123" fmla="*/ 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2" h="133">
                  <a:moveTo>
                    <a:pt x="90" y="0"/>
                  </a:moveTo>
                  <a:cubicBezTo>
                    <a:pt x="90" y="0"/>
                    <a:pt x="113" y="3"/>
                    <a:pt x="128" y="21"/>
                  </a:cubicBezTo>
                  <a:cubicBezTo>
                    <a:pt x="128" y="21"/>
                    <a:pt x="117" y="8"/>
                    <a:pt x="109" y="8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8" y="9"/>
                    <a:pt x="108" y="10"/>
                    <a:pt x="108" y="10"/>
                  </a:cubicBezTo>
                  <a:cubicBezTo>
                    <a:pt x="108" y="10"/>
                    <a:pt x="109" y="11"/>
                    <a:pt x="109" y="12"/>
                  </a:cubicBezTo>
                  <a:cubicBezTo>
                    <a:pt x="109" y="12"/>
                    <a:pt x="109" y="13"/>
                    <a:pt x="109" y="13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3" y="19"/>
                    <a:pt x="114" y="19"/>
                  </a:cubicBezTo>
                  <a:cubicBezTo>
                    <a:pt x="114" y="19"/>
                    <a:pt x="114" y="18"/>
                    <a:pt x="114" y="18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6"/>
                    <a:pt x="113" y="16"/>
                    <a:pt x="114" y="16"/>
                  </a:cubicBezTo>
                  <a:cubicBezTo>
                    <a:pt x="115" y="16"/>
                    <a:pt x="116" y="17"/>
                    <a:pt x="116" y="17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8"/>
                    <a:pt x="118" y="19"/>
                    <a:pt x="117" y="19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7" y="19"/>
                    <a:pt x="116" y="20"/>
                    <a:pt x="116" y="20"/>
                  </a:cubicBezTo>
                  <a:cubicBezTo>
                    <a:pt x="116" y="21"/>
                    <a:pt x="117" y="21"/>
                    <a:pt x="117" y="21"/>
                  </a:cubicBezTo>
                  <a:cubicBezTo>
                    <a:pt x="117" y="21"/>
                    <a:pt x="117" y="22"/>
                    <a:pt x="118" y="22"/>
                  </a:cubicBezTo>
                  <a:cubicBezTo>
                    <a:pt x="119" y="21"/>
                    <a:pt x="119" y="21"/>
                    <a:pt x="120" y="21"/>
                  </a:cubicBezTo>
                  <a:cubicBezTo>
                    <a:pt x="120" y="21"/>
                    <a:pt x="121" y="21"/>
                    <a:pt x="121" y="21"/>
                  </a:cubicBezTo>
                  <a:cubicBezTo>
                    <a:pt x="122" y="21"/>
                    <a:pt x="122" y="21"/>
                    <a:pt x="122" y="21"/>
                  </a:cubicBezTo>
                  <a:cubicBezTo>
                    <a:pt x="122" y="22"/>
                    <a:pt x="124" y="23"/>
                    <a:pt x="124" y="23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24" y="23"/>
                    <a:pt x="125" y="25"/>
                    <a:pt x="125" y="25"/>
                  </a:cubicBezTo>
                  <a:cubicBezTo>
                    <a:pt x="125" y="25"/>
                    <a:pt x="125" y="25"/>
                    <a:pt x="126" y="25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28" y="27"/>
                    <a:pt x="129" y="28"/>
                    <a:pt x="129" y="28"/>
                  </a:cubicBezTo>
                  <a:cubicBezTo>
                    <a:pt x="130" y="29"/>
                    <a:pt x="131" y="30"/>
                    <a:pt x="132" y="30"/>
                  </a:cubicBezTo>
                  <a:cubicBezTo>
                    <a:pt x="132" y="30"/>
                    <a:pt x="132" y="31"/>
                    <a:pt x="133" y="32"/>
                  </a:cubicBezTo>
                  <a:cubicBezTo>
                    <a:pt x="133" y="32"/>
                    <a:pt x="133" y="33"/>
                    <a:pt x="133" y="34"/>
                  </a:cubicBezTo>
                  <a:cubicBezTo>
                    <a:pt x="133" y="34"/>
                    <a:pt x="134" y="35"/>
                    <a:pt x="134" y="35"/>
                  </a:cubicBezTo>
                  <a:cubicBezTo>
                    <a:pt x="134" y="36"/>
                    <a:pt x="134" y="37"/>
                    <a:pt x="135" y="37"/>
                  </a:cubicBezTo>
                  <a:cubicBezTo>
                    <a:pt x="135" y="37"/>
                    <a:pt x="135" y="38"/>
                    <a:pt x="136" y="38"/>
                  </a:cubicBezTo>
                  <a:cubicBezTo>
                    <a:pt x="136" y="38"/>
                    <a:pt x="137" y="38"/>
                    <a:pt x="138" y="39"/>
                  </a:cubicBezTo>
                  <a:cubicBezTo>
                    <a:pt x="138" y="39"/>
                    <a:pt x="138" y="40"/>
                    <a:pt x="138" y="40"/>
                  </a:cubicBezTo>
                  <a:cubicBezTo>
                    <a:pt x="138" y="40"/>
                    <a:pt x="138" y="41"/>
                    <a:pt x="137" y="41"/>
                  </a:cubicBezTo>
                  <a:cubicBezTo>
                    <a:pt x="137" y="41"/>
                    <a:pt x="136" y="41"/>
                    <a:pt x="136" y="41"/>
                  </a:cubicBezTo>
                  <a:cubicBezTo>
                    <a:pt x="136" y="41"/>
                    <a:pt x="136" y="42"/>
                    <a:pt x="136" y="42"/>
                  </a:cubicBezTo>
                  <a:cubicBezTo>
                    <a:pt x="136" y="43"/>
                    <a:pt x="137" y="44"/>
                    <a:pt x="136" y="44"/>
                  </a:cubicBezTo>
                  <a:cubicBezTo>
                    <a:pt x="136" y="44"/>
                    <a:pt x="135" y="44"/>
                    <a:pt x="135" y="44"/>
                  </a:cubicBezTo>
                  <a:cubicBezTo>
                    <a:pt x="134" y="44"/>
                    <a:pt x="134" y="44"/>
                    <a:pt x="134" y="44"/>
                  </a:cubicBezTo>
                  <a:cubicBezTo>
                    <a:pt x="133" y="45"/>
                    <a:pt x="133" y="45"/>
                    <a:pt x="133" y="45"/>
                  </a:cubicBezTo>
                  <a:cubicBezTo>
                    <a:pt x="132" y="45"/>
                    <a:pt x="132" y="45"/>
                    <a:pt x="132" y="45"/>
                  </a:cubicBezTo>
                  <a:cubicBezTo>
                    <a:pt x="132" y="45"/>
                    <a:pt x="132" y="46"/>
                    <a:pt x="133" y="46"/>
                  </a:cubicBezTo>
                  <a:cubicBezTo>
                    <a:pt x="133" y="47"/>
                    <a:pt x="133" y="47"/>
                    <a:pt x="133" y="47"/>
                  </a:cubicBezTo>
                  <a:cubicBezTo>
                    <a:pt x="134" y="47"/>
                    <a:pt x="133" y="47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5"/>
                    <a:pt x="135" y="46"/>
                    <a:pt x="136" y="46"/>
                  </a:cubicBezTo>
                  <a:cubicBezTo>
                    <a:pt x="136" y="46"/>
                    <a:pt x="136" y="46"/>
                    <a:pt x="137" y="45"/>
                  </a:cubicBezTo>
                  <a:cubicBezTo>
                    <a:pt x="137" y="45"/>
                    <a:pt x="137" y="46"/>
                    <a:pt x="137" y="45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37" y="43"/>
                    <a:pt x="137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2"/>
                    <a:pt x="140" y="42"/>
                    <a:pt x="140" y="42"/>
                  </a:cubicBezTo>
                  <a:cubicBezTo>
                    <a:pt x="140" y="41"/>
                    <a:pt x="139" y="40"/>
                    <a:pt x="139" y="40"/>
                  </a:cubicBezTo>
                  <a:cubicBezTo>
                    <a:pt x="139" y="40"/>
                    <a:pt x="139" y="39"/>
                    <a:pt x="139" y="39"/>
                  </a:cubicBezTo>
                  <a:cubicBezTo>
                    <a:pt x="139" y="38"/>
                    <a:pt x="139" y="36"/>
                    <a:pt x="139" y="36"/>
                  </a:cubicBezTo>
                  <a:cubicBezTo>
                    <a:pt x="139" y="36"/>
                    <a:pt x="141" y="41"/>
                    <a:pt x="142" y="44"/>
                  </a:cubicBezTo>
                  <a:cubicBezTo>
                    <a:pt x="142" y="44"/>
                    <a:pt x="141" y="44"/>
                    <a:pt x="141" y="44"/>
                  </a:cubicBezTo>
                  <a:cubicBezTo>
                    <a:pt x="141" y="45"/>
                    <a:pt x="141" y="45"/>
                    <a:pt x="141" y="46"/>
                  </a:cubicBezTo>
                  <a:cubicBezTo>
                    <a:pt x="141" y="46"/>
                    <a:pt x="141" y="46"/>
                    <a:pt x="141" y="48"/>
                  </a:cubicBezTo>
                  <a:cubicBezTo>
                    <a:pt x="141" y="49"/>
                    <a:pt x="140" y="50"/>
                    <a:pt x="141" y="50"/>
                  </a:cubicBezTo>
                  <a:cubicBezTo>
                    <a:pt x="141" y="51"/>
                    <a:pt x="141" y="52"/>
                    <a:pt x="141" y="52"/>
                  </a:cubicBezTo>
                  <a:cubicBezTo>
                    <a:pt x="141" y="53"/>
                    <a:pt x="141" y="54"/>
                    <a:pt x="141" y="55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40" y="56"/>
                    <a:pt x="141" y="57"/>
                    <a:pt x="140" y="56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53"/>
                    <a:pt x="138" y="53"/>
                    <a:pt x="138" y="53"/>
                  </a:cubicBezTo>
                  <a:cubicBezTo>
                    <a:pt x="138" y="53"/>
                    <a:pt x="138" y="52"/>
                    <a:pt x="137" y="53"/>
                  </a:cubicBezTo>
                  <a:cubicBezTo>
                    <a:pt x="136" y="53"/>
                    <a:pt x="136" y="53"/>
                    <a:pt x="136" y="53"/>
                  </a:cubicBezTo>
                  <a:cubicBezTo>
                    <a:pt x="135" y="53"/>
                    <a:pt x="136" y="55"/>
                    <a:pt x="136" y="55"/>
                  </a:cubicBezTo>
                  <a:cubicBezTo>
                    <a:pt x="135" y="55"/>
                    <a:pt x="133" y="54"/>
                    <a:pt x="133" y="54"/>
                  </a:cubicBezTo>
                  <a:cubicBezTo>
                    <a:pt x="133" y="54"/>
                    <a:pt x="132" y="54"/>
                    <a:pt x="132" y="55"/>
                  </a:cubicBezTo>
                  <a:cubicBezTo>
                    <a:pt x="132" y="56"/>
                    <a:pt x="131" y="57"/>
                    <a:pt x="131" y="57"/>
                  </a:cubicBezTo>
                  <a:cubicBezTo>
                    <a:pt x="131" y="57"/>
                    <a:pt x="131" y="58"/>
                    <a:pt x="130" y="59"/>
                  </a:cubicBezTo>
                  <a:cubicBezTo>
                    <a:pt x="130" y="59"/>
                    <a:pt x="129" y="60"/>
                    <a:pt x="129" y="60"/>
                  </a:cubicBezTo>
                  <a:cubicBezTo>
                    <a:pt x="128" y="60"/>
                    <a:pt x="127" y="60"/>
                    <a:pt x="126" y="60"/>
                  </a:cubicBezTo>
                  <a:cubicBezTo>
                    <a:pt x="126" y="60"/>
                    <a:pt x="126" y="61"/>
                    <a:pt x="126" y="61"/>
                  </a:cubicBezTo>
                  <a:cubicBezTo>
                    <a:pt x="125" y="62"/>
                    <a:pt x="124" y="63"/>
                    <a:pt x="124" y="63"/>
                  </a:cubicBezTo>
                  <a:cubicBezTo>
                    <a:pt x="124" y="63"/>
                    <a:pt x="124" y="65"/>
                    <a:pt x="124" y="65"/>
                  </a:cubicBezTo>
                  <a:cubicBezTo>
                    <a:pt x="125" y="66"/>
                    <a:pt x="124" y="66"/>
                    <a:pt x="124" y="66"/>
                  </a:cubicBezTo>
                  <a:cubicBezTo>
                    <a:pt x="123" y="66"/>
                    <a:pt x="122" y="67"/>
                    <a:pt x="122" y="67"/>
                  </a:cubicBezTo>
                  <a:cubicBezTo>
                    <a:pt x="122" y="67"/>
                    <a:pt x="123" y="68"/>
                    <a:pt x="122" y="68"/>
                  </a:cubicBezTo>
                  <a:cubicBezTo>
                    <a:pt x="121" y="69"/>
                    <a:pt x="119" y="69"/>
                    <a:pt x="119" y="69"/>
                  </a:cubicBezTo>
                  <a:cubicBezTo>
                    <a:pt x="119" y="69"/>
                    <a:pt x="120" y="70"/>
                    <a:pt x="118" y="70"/>
                  </a:cubicBezTo>
                  <a:cubicBezTo>
                    <a:pt x="117" y="70"/>
                    <a:pt x="116" y="70"/>
                    <a:pt x="115" y="70"/>
                  </a:cubicBezTo>
                  <a:cubicBezTo>
                    <a:pt x="115" y="71"/>
                    <a:pt x="115" y="72"/>
                    <a:pt x="114" y="73"/>
                  </a:cubicBezTo>
                  <a:cubicBezTo>
                    <a:pt x="112" y="74"/>
                    <a:pt x="111" y="74"/>
                    <a:pt x="111" y="74"/>
                  </a:cubicBezTo>
                  <a:cubicBezTo>
                    <a:pt x="110" y="74"/>
                    <a:pt x="110" y="74"/>
                    <a:pt x="110" y="75"/>
                  </a:cubicBezTo>
                  <a:cubicBezTo>
                    <a:pt x="110" y="77"/>
                    <a:pt x="110" y="77"/>
                    <a:pt x="111" y="78"/>
                  </a:cubicBezTo>
                  <a:cubicBezTo>
                    <a:pt x="112" y="78"/>
                    <a:pt x="112" y="80"/>
                    <a:pt x="113" y="81"/>
                  </a:cubicBezTo>
                  <a:cubicBezTo>
                    <a:pt x="113" y="81"/>
                    <a:pt x="114" y="82"/>
                    <a:pt x="113" y="83"/>
                  </a:cubicBezTo>
                  <a:cubicBezTo>
                    <a:pt x="113" y="84"/>
                    <a:pt x="112" y="85"/>
                    <a:pt x="112" y="85"/>
                  </a:cubicBezTo>
                  <a:cubicBezTo>
                    <a:pt x="112" y="86"/>
                    <a:pt x="112" y="87"/>
                    <a:pt x="112" y="88"/>
                  </a:cubicBezTo>
                  <a:cubicBezTo>
                    <a:pt x="113" y="89"/>
                    <a:pt x="113" y="90"/>
                    <a:pt x="113" y="90"/>
                  </a:cubicBezTo>
                  <a:cubicBezTo>
                    <a:pt x="113" y="90"/>
                    <a:pt x="112" y="91"/>
                    <a:pt x="113" y="91"/>
                  </a:cubicBezTo>
                  <a:cubicBezTo>
                    <a:pt x="114" y="92"/>
                    <a:pt x="115" y="93"/>
                    <a:pt x="116" y="93"/>
                  </a:cubicBezTo>
                  <a:cubicBezTo>
                    <a:pt x="116" y="94"/>
                    <a:pt x="118" y="95"/>
                    <a:pt x="118" y="95"/>
                  </a:cubicBezTo>
                  <a:cubicBezTo>
                    <a:pt x="118" y="95"/>
                    <a:pt x="117" y="97"/>
                    <a:pt x="118" y="98"/>
                  </a:cubicBezTo>
                  <a:cubicBezTo>
                    <a:pt x="118" y="98"/>
                    <a:pt x="120" y="103"/>
                    <a:pt x="119" y="103"/>
                  </a:cubicBezTo>
                  <a:cubicBezTo>
                    <a:pt x="118" y="104"/>
                    <a:pt x="118" y="105"/>
                    <a:pt x="118" y="106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19" y="108"/>
                    <a:pt x="121" y="107"/>
                    <a:pt x="120" y="109"/>
                  </a:cubicBezTo>
                  <a:cubicBezTo>
                    <a:pt x="119" y="110"/>
                    <a:pt x="119" y="110"/>
                    <a:pt x="118" y="111"/>
                  </a:cubicBezTo>
                  <a:cubicBezTo>
                    <a:pt x="118" y="112"/>
                    <a:pt x="118" y="112"/>
                    <a:pt x="117" y="113"/>
                  </a:cubicBezTo>
                  <a:cubicBezTo>
                    <a:pt x="117" y="114"/>
                    <a:pt x="116" y="115"/>
                    <a:pt x="116" y="116"/>
                  </a:cubicBezTo>
                  <a:cubicBezTo>
                    <a:pt x="115" y="116"/>
                    <a:pt x="114" y="117"/>
                    <a:pt x="114" y="117"/>
                  </a:cubicBezTo>
                  <a:cubicBezTo>
                    <a:pt x="114" y="118"/>
                    <a:pt x="112" y="120"/>
                    <a:pt x="114" y="118"/>
                  </a:cubicBezTo>
                  <a:cubicBezTo>
                    <a:pt x="116" y="117"/>
                    <a:pt x="115" y="118"/>
                    <a:pt x="117" y="116"/>
                  </a:cubicBezTo>
                  <a:cubicBezTo>
                    <a:pt x="119" y="114"/>
                    <a:pt x="120" y="115"/>
                    <a:pt x="121" y="114"/>
                  </a:cubicBezTo>
                  <a:cubicBezTo>
                    <a:pt x="122" y="113"/>
                    <a:pt x="120" y="117"/>
                    <a:pt x="122" y="112"/>
                  </a:cubicBezTo>
                  <a:cubicBezTo>
                    <a:pt x="124" y="107"/>
                    <a:pt x="125" y="107"/>
                    <a:pt x="125" y="106"/>
                  </a:cubicBezTo>
                  <a:cubicBezTo>
                    <a:pt x="126" y="105"/>
                    <a:pt x="126" y="106"/>
                    <a:pt x="127" y="104"/>
                  </a:cubicBezTo>
                  <a:cubicBezTo>
                    <a:pt x="128" y="101"/>
                    <a:pt x="127" y="103"/>
                    <a:pt x="128" y="101"/>
                  </a:cubicBezTo>
                  <a:cubicBezTo>
                    <a:pt x="130" y="99"/>
                    <a:pt x="130" y="102"/>
                    <a:pt x="130" y="99"/>
                  </a:cubicBezTo>
                  <a:cubicBezTo>
                    <a:pt x="131" y="96"/>
                    <a:pt x="131" y="98"/>
                    <a:pt x="132" y="94"/>
                  </a:cubicBezTo>
                  <a:cubicBezTo>
                    <a:pt x="133" y="91"/>
                    <a:pt x="131" y="91"/>
                    <a:pt x="133" y="89"/>
                  </a:cubicBezTo>
                  <a:cubicBezTo>
                    <a:pt x="135" y="87"/>
                    <a:pt x="135" y="88"/>
                    <a:pt x="136" y="87"/>
                  </a:cubicBezTo>
                  <a:cubicBezTo>
                    <a:pt x="136" y="86"/>
                    <a:pt x="135" y="87"/>
                    <a:pt x="137" y="84"/>
                  </a:cubicBezTo>
                  <a:cubicBezTo>
                    <a:pt x="139" y="81"/>
                    <a:pt x="141" y="80"/>
                    <a:pt x="141" y="75"/>
                  </a:cubicBezTo>
                  <a:cubicBezTo>
                    <a:pt x="141" y="70"/>
                    <a:pt x="141" y="69"/>
                    <a:pt x="141" y="69"/>
                  </a:cubicBezTo>
                  <a:cubicBezTo>
                    <a:pt x="141" y="69"/>
                    <a:pt x="143" y="67"/>
                    <a:pt x="142" y="64"/>
                  </a:cubicBezTo>
                  <a:cubicBezTo>
                    <a:pt x="142" y="61"/>
                    <a:pt x="141" y="62"/>
                    <a:pt x="142" y="61"/>
                  </a:cubicBezTo>
                  <a:cubicBezTo>
                    <a:pt x="142" y="61"/>
                    <a:pt x="142" y="61"/>
                    <a:pt x="143" y="60"/>
                  </a:cubicBezTo>
                  <a:cubicBezTo>
                    <a:pt x="144" y="58"/>
                    <a:pt x="144" y="59"/>
                    <a:pt x="144" y="58"/>
                  </a:cubicBezTo>
                  <a:cubicBezTo>
                    <a:pt x="144" y="57"/>
                    <a:pt x="145" y="56"/>
                    <a:pt x="145" y="56"/>
                  </a:cubicBezTo>
                  <a:cubicBezTo>
                    <a:pt x="145" y="56"/>
                    <a:pt x="145" y="56"/>
                    <a:pt x="145" y="56"/>
                  </a:cubicBezTo>
                  <a:cubicBezTo>
                    <a:pt x="145" y="56"/>
                    <a:pt x="152" y="122"/>
                    <a:pt x="87" y="131"/>
                  </a:cubicBezTo>
                  <a:cubicBezTo>
                    <a:pt x="87" y="131"/>
                    <a:pt x="102" y="128"/>
                    <a:pt x="103" y="125"/>
                  </a:cubicBezTo>
                  <a:cubicBezTo>
                    <a:pt x="103" y="125"/>
                    <a:pt x="103" y="122"/>
                    <a:pt x="103" y="122"/>
                  </a:cubicBezTo>
                  <a:cubicBezTo>
                    <a:pt x="102" y="122"/>
                    <a:pt x="101" y="123"/>
                    <a:pt x="100" y="122"/>
                  </a:cubicBezTo>
                  <a:cubicBezTo>
                    <a:pt x="99" y="121"/>
                    <a:pt x="98" y="120"/>
                    <a:pt x="98" y="120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98" y="121"/>
                    <a:pt x="99" y="122"/>
                    <a:pt x="96" y="121"/>
                  </a:cubicBezTo>
                  <a:cubicBezTo>
                    <a:pt x="93" y="121"/>
                    <a:pt x="93" y="121"/>
                    <a:pt x="92" y="121"/>
                  </a:cubicBezTo>
                  <a:cubicBezTo>
                    <a:pt x="91" y="120"/>
                    <a:pt x="90" y="118"/>
                    <a:pt x="89" y="119"/>
                  </a:cubicBezTo>
                  <a:cubicBezTo>
                    <a:pt x="88" y="121"/>
                    <a:pt x="90" y="120"/>
                    <a:pt x="88" y="121"/>
                  </a:cubicBezTo>
                  <a:cubicBezTo>
                    <a:pt x="87" y="121"/>
                    <a:pt x="84" y="120"/>
                    <a:pt x="84" y="120"/>
                  </a:cubicBezTo>
                  <a:cubicBezTo>
                    <a:pt x="84" y="120"/>
                    <a:pt x="80" y="121"/>
                    <a:pt x="79" y="120"/>
                  </a:cubicBezTo>
                  <a:cubicBezTo>
                    <a:pt x="79" y="120"/>
                    <a:pt x="79" y="119"/>
                    <a:pt x="78" y="119"/>
                  </a:cubicBezTo>
                  <a:cubicBezTo>
                    <a:pt x="77" y="119"/>
                    <a:pt x="77" y="120"/>
                    <a:pt x="77" y="120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82" y="123"/>
                    <a:pt x="82" y="123"/>
                    <a:pt x="82" y="123"/>
                  </a:cubicBezTo>
                  <a:cubicBezTo>
                    <a:pt x="82" y="123"/>
                    <a:pt x="83" y="124"/>
                    <a:pt x="82" y="124"/>
                  </a:cubicBezTo>
                  <a:cubicBezTo>
                    <a:pt x="81" y="125"/>
                    <a:pt x="80" y="125"/>
                    <a:pt x="79" y="125"/>
                  </a:cubicBezTo>
                  <a:cubicBezTo>
                    <a:pt x="78" y="125"/>
                    <a:pt x="76" y="127"/>
                    <a:pt x="75" y="126"/>
                  </a:cubicBezTo>
                  <a:cubicBezTo>
                    <a:pt x="74" y="124"/>
                    <a:pt x="74" y="124"/>
                    <a:pt x="74" y="123"/>
                  </a:cubicBezTo>
                  <a:cubicBezTo>
                    <a:pt x="73" y="123"/>
                    <a:pt x="73" y="122"/>
                    <a:pt x="72" y="122"/>
                  </a:cubicBezTo>
                  <a:cubicBezTo>
                    <a:pt x="71" y="122"/>
                    <a:pt x="70" y="122"/>
                    <a:pt x="70" y="122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1" y="124"/>
                    <a:pt x="69" y="124"/>
                    <a:pt x="69" y="124"/>
                  </a:cubicBezTo>
                  <a:cubicBezTo>
                    <a:pt x="68" y="124"/>
                    <a:pt x="68" y="125"/>
                    <a:pt x="67" y="124"/>
                  </a:cubicBezTo>
                  <a:cubicBezTo>
                    <a:pt x="65" y="123"/>
                    <a:pt x="65" y="123"/>
                    <a:pt x="64" y="123"/>
                  </a:cubicBezTo>
                  <a:cubicBezTo>
                    <a:pt x="63" y="123"/>
                    <a:pt x="62" y="122"/>
                    <a:pt x="61" y="122"/>
                  </a:cubicBezTo>
                  <a:cubicBezTo>
                    <a:pt x="61" y="123"/>
                    <a:pt x="60" y="123"/>
                    <a:pt x="59" y="123"/>
                  </a:cubicBezTo>
                  <a:cubicBezTo>
                    <a:pt x="59" y="123"/>
                    <a:pt x="56" y="124"/>
                    <a:pt x="56" y="124"/>
                  </a:cubicBezTo>
                  <a:cubicBezTo>
                    <a:pt x="55" y="124"/>
                    <a:pt x="53" y="124"/>
                    <a:pt x="53" y="124"/>
                  </a:cubicBezTo>
                  <a:cubicBezTo>
                    <a:pt x="53" y="124"/>
                    <a:pt x="60" y="131"/>
                    <a:pt x="76" y="131"/>
                  </a:cubicBezTo>
                  <a:cubicBezTo>
                    <a:pt x="76" y="131"/>
                    <a:pt x="40" y="133"/>
                    <a:pt x="20" y="98"/>
                  </a:cubicBezTo>
                  <a:cubicBezTo>
                    <a:pt x="0" y="62"/>
                    <a:pt x="14" y="17"/>
                    <a:pt x="60" y="1"/>
                  </a:cubicBezTo>
                  <a:cubicBezTo>
                    <a:pt x="60" y="1"/>
                    <a:pt x="26" y="14"/>
                    <a:pt x="16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8" y="47"/>
                    <a:pt x="18" y="48"/>
                    <a:pt x="18" y="46"/>
                  </a:cubicBezTo>
                  <a:cubicBezTo>
                    <a:pt x="19" y="45"/>
                    <a:pt x="19" y="45"/>
                    <a:pt x="19" y="44"/>
                  </a:cubicBezTo>
                  <a:cubicBezTo>
                    <a:pt x="20" y="43"/>
                    <a:pt x="20" y="44"/>
                    <a:pt x="20" y="42"/>
                  </a:cubicBezTo>
                  <a:cubicBezTo>
                    <a:pt x="21" y="41"/>
                    <a:pt x="21" y="42"/>
                    <a:pt x="22" y="41"/>
                  </a:cubicBezTo>
                  <a:cubicBezTo>
                    <a:pt x="23" y="40"/>
                    <a:pt x="23" y="38"/>
                    <a:pt x="24" y="38"/>
                  </a:cubicBezTo>
                  <a:cubicBezTo>
                    <a:pt x="24" y="37"/>
                    <a:pt x="26" y="37"/>
                    <a:pt x="26" y="37"/>
                  </a:cubicBezTo>
                  <a:cubicBezTo>
                    <a:pt x="27" y="37"/>
                    <a:pt x="26" y="36"/>
                    <a:pt x="27" y="37"/>
                  </a:cubicBezTo>
                  <a:cubicBezTo>
                    <a:pt x="27" y="37"/>
                    <a:pt x="26" y="39"/>
                    <a:pt x="26" y="39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5" y="43"/>
                    <a:pt x="25" y="44"/>
                  </a:cubicBezTo>
                  <a:cubicBezTo>
                    <a:pt x="25" y="45"/>
                    <a:pt x="26" y="46"/>
                    <a:pt x="26" y="46"/>
                  </a:cubicBezTo>
                  <a:cubicBezTo>
                    <a:pt x="26" y="46"/>
                    <a:pt x="26" y="48"/>
                    <a:pt x="27" y="49"/>
                  </a:cubicBezTo>
                  <a:cubicBezTo>
                    <a:pt x="27" y="49"/>
                    <a:pt x="31" y="49"/>
                    <a:pt x="31" y="49"/>
                  </a:cubicBezTo>
                  <a:cubicBezTo>
                    <a:pt x="31" y="49"/>
                    <a:pt x="32" y="48"/>
                    <a:pt x="33" y="47"/>
                  </a:cubicBezTo>
                  <a:cubicBezTo>
                    <a:pt x="33" y="46"/>
                    <a:pt x="35" y="46"/>
                    <a:pt x="35" y="45"/>
                  </a:cubicBezTo>
                  <a:cubicBezTo>
                    <a:pt x="36" y="45"/>
                    <a:pt x="35" y="44"/>
                    <a:pt x="36" y="43"/>
                  </a:cubicBezTo>
                  <a:cubicBezTo>
                    <a:pt x="37" y="41"/>
                    <a:pt x="36" y="42"/>
                    <a:pt x="37" y="41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41" y="39"/>
                    <a:pt x="40" y="40"/>
                  </a:cubicBezTo>
                  <a:cubicBezTo>
                    <a:pt x="39" y="42"/>
                    <a:pt x="40" y="43"/>
                    <a:pt x="40" y="44"/>
                  </a:cubicBezTo>
                  <a:cubicBezTo>
                    <a:pt x="39" y="44"/>
                    <a:pt x="38" y="43"/>
                    <a:pt x="38" y="44"/>
                  </a:cubicBezTo>
                  <a:cubicBezTo>
                    <a:pt x="37" y="46"/>
                    <a:pt x="37" y="46"/>
                    <a:pt x="37" y="47"/>
                  </a:cubicBezTo>
                  <a:cubicBezTo>
                    <a:pt x="36" y="47"/>
                    <a:pt x="36" y="49"/>
                    <a:pt x="35" y="50"/>
                  </a:cubicBezTo>
                  <a:cubicBezTo>
                    <a:pt x="35" y="50"/>
                    <a:pt x="33" y="50"/>
                    <a:pt x="33" y="50"/>
                  </a:cubicBezTo>
                  <a:cubicBezTo>
                    <a:pt x="33" y="51"/>
                    <a:pt x="34" y="52"/>
                    <a:pt x="33" y="53"/>
                  </a:cubicBezTo>
                  <a:cubicBezTo>
                    <a:pt x="32" y="53"/>
                    <a:pt x="32" y="53"/>
                    <a:pt x="31" y="53"/>
                  </a:cubicBezTo>
                  <a:cubicBezTo>
                    <a:pt x="31" y="53"/>
                    <a:pt x="31" y="53"/>
                    <a:pt x="30" y="53"/>
                  </a:cubicBezTo>
                  <a:cubicBezTo>
                    <a:pt x="29" y="52"/>
                    <a:pt x="28" y="52"/>
                    <a:pt x="28" y="52"/>
                  </a:cubicBezTo>
                  <a:cubicBezTo>
                    <a:pt x="28" y="52"/>
                    <a:pt x="26" y="53"/>
                    <a:pt x="26" y="54"/>
                  </a:cubicBezTo>
                  <a:cubicBezTo>
                    <a:pt x="26" y="54"/>
                    <a:pt x="27" y="57"/>
                    <a:pt x="27" y="57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60"/>
                    <a:pt x="28" y="64"/>
                    <a:pt x="29" y="64"/>
                  </a:cubicBezTo>
                  <a:cubicBezTo>
                    <a:pt x="29" y="64"/>
                    <a:pt x="30" y="66"/>
                    <a:pt x="31" y="67"/>
                  </a:cubicBezTo>
                  <a:cubicBezTo>
                    <a:pt x="31" y="67"/>
                    <a:pt x="31" y="70"/>
                    <a:pt x="31" y="70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33" y="72"/>
                    <a:pt x="33" y="74"/>
                    <a:pt x="33" y="75"/>
                  </a:cubicBezTo>
                  <a:cubicBezTo>
                    <a:pt x="33" y="75"/>
                    <a:pt x="32" y="78"/>
                    <a:pt x="33" y="79"/>
                  </a:cubicBezTo>
                  <a:cubicBezTo>
                    <a:pt x="33" y="80"/>
                    <a:pt x="35" y="82"/>
                    <a:pt x="35" y="82"/>
                  </a:cubicBezTo>
                  <a:cubicBezTo>
                    <a:pt x="35" y="82"/>
                    <a:pt x="32" y="84"/>
                    <a:pt x="34" y="84"/>
                  </a:cubicBezTo>
                  <a:cubicBezTo>
                    <a:pt x="35" y="84"/>
                    <a:pt x="36" y="86"/>
                    <a:pt x="36" y="87"/>
                  </a:cubicBezTo>
                  <a:cubicBezTo>
                    <a:pt x="37" y="87"/>
                    <a:pt x="37" y="88"/>
                    <a:pt x="37" y="88"/>
                  </a:cubicBezTo>
                  <a:cubicBezTo>
                    <a:pt x="38" y="88"/>
                    <a:pt x="40" y="89"/>
                    <a:pt x="40" y="89"/>
                  </a:cubicBezTo>
                  <a:cubicBezTo>
                    <a:pt x="40" y="90"/>
                    <a:pt x="40" y="91"/>
                    <a:pt x="40" y="91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9"/>
                    <a:pt x="46" y="99"/>
                  </a:cubicBezTo>
                  <a:cubicBezTo>
                    <a:pt x="46" y="100"/>
                    <a:pt x="50" y="101"/>
                    <a:pt x="50" y="101"/>
                  </a:cubicBezTo>
                  <a:cubicBezTo>
                    <a:pt x="51" y="102"/>
                    <a:pt x="53" y="103"/>
                    <a:pt x="54" y="103"/>
                  </a:cubicBezTo>
                  <a:cubicBezTo>
                    <a:pt x="54" y="103"/>
                    <a:pt x="53" y="105"/>
                    <a:pt x="54" y="103"/>
                  </a:cubicBezTo>
                  <a:cubicBezTo>
                    <a:pt x="56" y="101"/>
                    <a:pt x="55" y="102"/>
                    <a:pt x="56" y="100"/>
                  </a:cubicBezTo>
                  <a:cubicBezTo>
                    <a:pt x="57" y="97"/>
                    <a:pt x="57" y="99"/>
                    <a:pt x="57" y="97"/>
                  </a:cubicBezTo>
                  <a:cubicBezTo>
                    <a:pt x="57" y="95"/>
                    <a:pt x="57" y="97"/>
                    <a:pt x="57" y="95"/>
                  </a:cubicBezTo>
                  <a:cubicBezTo>
                    <a:pt x="57" y="93"/>
                    <a:pt x="56" y="95"/>
                    <a:pt x="57" y="93"/>
                  </a:cubicBezTo>
                  <a:cubicBezTo>
                    <a:pt x="58" y="91"/>
                    <a:pt x="58" y="91"/>
                    <a:pt x="59" y="90"/>
                  </a:cubicBezTo>
                  <a:cubicBezTo>
                    <a:pt x="61" y="89"/>
                    <a:pt x="62" y="90"/>
                    <a:pt x="61" y="88"/>
                  </a:cubicBezTo>
                  <a:cubicBezTo>
                    <a:pt x="60" y="86"/>
                    <a:pt x="60" y="88"/>
                    <a:pt x="60" y="86"/>
                  </a:cubicBezTo>
                  <a:cubicBezTo>
                    <a:pt x="60" y="84"/>
                    <a:pt x="60" y="84"/>
                    <a:pt x="59" y="83"/>
                  </a:cubicBezTo>
                  <a:cubicBezTo>
                    <a:pt x="58" y="82"/>
                    <a:pt x="57" y="82"/>
                    <a:pt x="57" y="80"/>
                  </a:cubicBezTo>
                  <a:cubicBezTo>
                    <a:pt x="57" y="79"/>
                    <a:pt x="57" y="79"/>
                    <a:pt x="57" y="78"/>
                  </a:cubicBezTo>
                  <a:cubicBezTo>
                    <a:pt x="58" y="77"/>
                    <a:pt x="59" y="76"/>
                    <a:pt x="59" y="75"/>
                  </a:cubicBezTo>
                  <a:cubicBezTo>
                    <a:pt x="59" y="75"/>
                    <a:pt x="59" y="75"/>
                    <a:pt x="60" y="74"/>
                  </a:cubicBezTo>
                  <a:cubicBezTo>
                    <a:pt x="61" y="72"/>
                    <a:pt x="62" y="72"/>
                    <a:pt x="62" y="72"/>
                  </a:cubicBezTo>
                  <a:cubicBezTo>
                    <a:pt x="62" y="72"/>
                    <a:pt x="62" y="68"/>
                    <a:pt x="62" y="67"/>
                  </a:cubicBezTo>
                  <a:cubicBezTo>
                    <a:pt x="62" y="66"/>
                    <a:pt x="62" y="68"/>
                    <a:pt x="62" y="66"/>
                  </a:cubicBezTo>
                  <a:cubicBezTo>
                    <a:pt x="61" y="64"/>
                    <a:pt x="61" y="63"/>
                    <a:pt x="61" y="63"/>
                  </a:cubicBezTo>
                  <a:cubicBezTo>
                    <a:pt x="61" y="63"/>
                    <a:pt x="64" y="61"/>
                    <a:pt x="64" y="61"/>
                  </a:cubicBezTo>
                  <a:cubicBezTo>
                    <a:pt x="65" y="61"/>
                    <a:pt x="65" y="63"/>
                    <a:pt x="67" y="62"/>
                  </a:cubicBezTo>
                  <a:cubicBezTo>
                    <a:pt x="68" y="61"/>
                    <a:pt x="68" y="60"/>
                    <a:pt x="68" y="60"/>
                  </a:cubicBezTo>
                  <a:cubicBezTo>
                    <a:pt x="69" y="59"/>
                    <a:pt x="70" y="59"/>
                    <a:pt x="70" y="60"/>
                  </a:cubicBezTo>
                  <a:cubicBezTo>
                    <a:pt x="71" y="60"/>
                    <a:pt x="73" y="60"/>
                    <a:pt x="74" y="61"/>
                  </a:cubicBezTo>
                  <a:cubicBezTo>
                    <a:pt x="76" y="62"/>
                    <a:pt x="76" y="61"/>
                    <a:pt x="78" y="61"/>
                  </a:cubicBezTo>
                  <a:cubicBezTo>
                    <a:pt x="80" y="61"/>
                    <a:pt x="82" y="62"/>
                    <a:pt x="83" y="61"/>
                  </a:cubicBezTo>
                  <a:cubicBezTo>
                    <a:pt x="85" y="60"/>
                    <a:pt x="85" y="62"/>
                    <a:pt x="86" y="60"/>
                  </a:cubicBezTo>
                  <a:cubicBezTo>
                    <a:pt x="86" y="58"/>
                    <a:pt x="86" y="59"/>
                    <a:pt x="87" y="58"/>
                  </a:cubicBezTo>
                  <a:cubicBezTo>
                    <a:pt x="88" y="57"/>
                    <a:pt x="89" y="58"/>
                    <a:pt x="89" y="56"/>
                  </a:cubicBezTo>
                  <a:cubicBezTo>
                    <a:pt x="89" y="55"/>
                    <a:pt x="88" y="55"/>
                    <a:pt x="89" y="54"/>
                  </a:cubicBezTo>
                  <a:cubicBezTo>
                    <a:pt x="90" y="53"/>
                    <a:pt x="89" y="55"/>
                    <a:pt x="90" y="53"/>
                  </a:cubicBezTo>
                  <a:cubicBezTo>
                    <a:pt x="92" y="51"/>
                    <a:pt x="93" y="52"/>
                    <a:pt x="92" y="51"/>
                  </a:cubicBezTo>
                  <a:cubicBezTo>
                    <a:pt x="92" y="49"/>
                    <a:pt x="91" y="50"/>
                    <a:pt x="91" y="48"/>
                  </a:cubicBezTo>
                  <a:cubicBezTo>
                    <a:pt x="91" y="46"/>
                    <a:pt x="88" y="49"/>
                    <a:pt x="90" y="45"/>
                  </a:cubicBezTo>
                  <a:cubicBezTo>
                    <a:pt x="92" y="42"/>
                    <a:pt x="92" y="42"/>
                    <a:pt x="90" y="40"/>
                  </a:cubicBezTo>
                  <a:cubicBezTo>
                    <a:pt x="89" y="37"/>
                    <a:pt x="87" y="36"/>
                    <a:pt x="87" y="35"/>
                  </a:cubicBezTo>
                  <a:cubicBezTo>
                    <a:pt x="86" y="35"/>
                    <a:pt x="86" y="33"/>
                    <a:pt x="85" y="33"/>
                  </a:cubicBezTo>
                  <a:cubicBezTo>
                    <a:pt x="84" y="32"/>
                    <a:pt x="85" y="32"/>
                    <a:pt x="83" y="32"/>
                  </a:cubicBezTo>
                  <a:cubicBezTo>
                    <a:pt x="82" y="32"/>
                    <a:pt x="80" y="31"/>
                    <a:pt x="80" y="30"/>
                  </a:cubicBezTo>
                  <a:cubicBezTo>
                    <a:pt x="79" y="30"/>
                    <a:pt x="77" y="28"/>
                    <a:pt x="77" y="28"/>
                  </a:cubicBezTo>
                  <a:cubicBezTo>
                    <a:pt x="76" y="28"/>
                    <a:pt x="76" y="28"/>
                    <a:pt x="75" y="28"/>
                  </a:cubicBezTo>
                  <a:cubicBezTo>
                    <a:pt x="74" y="28"/>
                    <a:pt x="73" y="27"/>
                    <a:pt x="72" y="27"/>
                  </a:cubicBezTo>
                  <a:cubicBezTo>
                    <a:pt x="71" y="27"/>
                    <a:pt x="73" y="28"/>
                    <a:pt x="71" y="27"/>
                  </a:cubicBezTo>
                  <a:cubicBezTo>
                    <a:pt x="68" y="27"/>
                    <a:pt x="69" y="27"/>
                    <a:pt x="68" y="27"/>
                  </a:cubicBezTo>
                  <a:cubicBezTo>
                    <a:pt x="67" y="27"/>
                    <a:pt x="68" y="27"/>
                    <a:pt x="67" y="27"/>
                  </a:cubicBezTo>
                  <a:cubicBezTo>
                    <a:pt x="66" y="27"/>
                    <a:pt x="66" y="25"/>
                    <a:pt x="66" y="27"/>
                  </a:cubicBezTo>
                  <a:cubicBezTo>
                    <a:pt x="65" y="30"/>
                    <a:pt x="67" y="31"/>
                    <a:pt x="65" y="31"/>
                  </a:cubicBezTo>
                  <a:cubicBezTo>
                    <a:pt x="63" y="31"/>
                    <a:pt x="65" y="31"/>
                    <a:pt x="63" y="31"/>
                  </a:cubicBezTo>
                  <a:cubicBezTo>
                    <a:pt x="61" y="31"/>
                    <a:pt x="61" y="31"/>
                    <a:pt x="60" y="32"/>
                  </a:cubicBezTo>
                  <a:cubicBezTo>
                    <a:pt x="60" y="32"/>
                    <a:pt x="59" y="33"/>
                    <a:pt x="58" y="33"/>
                  </a:cubicBezTo>
                  <a:cubicBezTo>
                    <a:pt x="56" y="33"/>
                    <a:pt x="58" y="35"/>
                    <a:pt x="56" y="33"/>
                  </a:cubicBezTo>
                  <a:cubicBezTo>
                    <a:pt x="54" y="31"/>
                    <a:pt x="58" y="30"/>
                    <a:pt x="54" y="31"/>
                  </a:cubicBezTo>
                  <a:cubicBezTo>
                    <a:pt x="51" y="31"/>
                    <a:pt x="50" y="32"/>
                    <a:pt x="50" y="32"/>
                  </a:cubicBezTo>
                  <a:cubicBezTo>
                    <a:pt x="49" y="31"/>
                    <a:pt x="49" y="32"/>
                    <a:pt x="47" y="31"/>
                  </a:cubicBezTo>
                  <a:cubicBezTo>
                    <a:pt x="46" y="30"/>
                    <a:pt x="46" y="30"/>
                    <a:pt x="45" y="31"/>
                  </a:cubicBezTo>
                  <a:cubicBezTo>
                    <a:pt x="44" y="31"/>
                    <a:pt x="44" y="32"/>
                    <a:pt x="44" y="31"/>
                  </a:cubicBezTo>
                  <a:cubicBezTo>
                    <a:pt x="43" y="30"/>
                    <a:pt x="42" y="30"/>
                    <a:pt x="44" y="29"/>
                  </a:cubicBezTo>
                  <a:cubicBezTo>
                    <a:pt x="46" y="28"/>
                    <a:pt x="46" y="29"/>
                    <a:pt x="46" y="28"/>
                  </a:cubicBezTo>
                  <a:cubicBezTo>
                    <a:pt x="47" y="27"/>
                    <a:pt x="45" y="27"/>
                    <a:pt x="47" y="27"/>
                  </a:cubicBezTo>
                  <a:cubicBezTo>
                    <a:pt x="49" y="26"/>
                    <a:pt x="48" y="26"/>
                    <a:pt x="50" y="26"/>
                  </a:cubicBezTo>
                  <a:cubicBezTo>
                    <a:pt x="51" y="25"/>
                    <a:pt x="53" y="27"/>
                    <a:pt x="53" y="26"/>
                  </a:cubicBezTo>
                  <a:cubicBezTo>
                    <a:pt x="53" y="25"/>
                    <a:pt x="56" y="27"/>
                    <a:pt x="53" y="25"/>
                  </a:cubicBezTo>
                  <a:cubicBezTo>
                    <a:pt x="51" y="22"/>
                    <a:pt x="52" y="21"/>
                    <a:pt x="50" y="22"/>
                  </a:cubicBezTo>
                  <a:cubicBezTo>
                    <a:pt x="49" y="22"/>
                    <a:pt x="49" y="24"/>
                    <a:pt x="48" y="23"/>
                  </a:cubicBezTo>
                  <a:cubicBezTo>
                    <a:pt x="47" y="22"/>
                    <a:pt x="45" y="21"/>
                    <a:pt x="47" y="20"/>
                  </a:cubicBezTo>
                  <a:cubicBezTo>
                    <a:pt x="49" y="18"/>
                    <a:pt x="47" y="19"/>
                    <a:pt x="49" y="18"/>
                  </a:cubicBezTo>
                  <a:cubicBezTo>
                    <a:pt x="51" y="17"/>
                    <a:pt x="53" y="22"/>
                    <a:pt x="54" y="21"/>
                  </a:cubicBezTo>
                  <a:cubicBezTo>
                    <a:pt x="55" y="21"/>
                    <a:pt x="56" y="20"/>
                    <a:pt x="56" y="20"/>
                  </a:cubicBezTo>
                  <a:cubicBezTo>
                    <a:pt x="57" y="21"/>
                    <a:pt x="57" y="22"/>
                    <a:pt x="57" y="24"/>
                  </a:cubicBezTo>
                  <a:cubicBezTo>
                    <a:pt x="57" y="25"/>
                    <a:pt x="56" y="25"/>
                    <a:pt x="58" y="24"/>
                  </a:cubicBezTo>
                  <a:cubicBezTo>
                    <a:pt x="60" y="23"/>
                    <a:pt x="56" y="24"/>
                    <a:pt x="60" y="22"/>
                  </a:cubicBezTo>
                  <a:cubicBezTo>
                    <a:pt x="65" y="20"/>
                    <a:pt x="66" y="21"/>
                    <a:pt x="67" y="21"/>
                  </a:cubicBezTo>
                  <a:cubicBezTo>
                    <a:pt x="68" y="22"/>
                    <a:pt x="69" y="22"/>
                    <a:pt x="69" y="22"/>
                  </a:cubicBezTo>
                  <a:cubicBezTo>
                    <a:pt x="69" y="23"/>
                    <a:pt x="68" y="24"/>
                    <a:pt x="69" y="23"/>
                  </a:cubicBezTo>
                  <a:cubicBezTo>
                    <a:pt x="71" y="22"/>
                    <a:pt x="73" y="23"/>
                    <a:pt x="73" y="23"/>
                  </a:cubicBezTo>
                  <a:cubicBezTo>
                    <a:pt x="73" y="23"/>
                    <a:pt x="74" y="23"/>
                    <a:pt x="75" y="24"/>
                  </a:cubicBezTo>
                  <a:cubicBezTo>
                    <a:pt x="75" y="24"/>
                    <a:pt x="77" y="25"/>
                    <a:pt x="78" y="25"/>
                  </a:cubicBezTo>
                  <a:cubicBezTo>
                    <a:pt x="79" y="24"/>
                    <a:pt x="81" y="25"/>
                    <a:pt x="79" y="23"/>
                  </a:cubicBezTo>
                  <a:cubicBezTo>
                    <a:pt x="77" y="21"/>
                    <a:pt x="79" y="22"/>
                    <a:pt x="76" y="21"/>
                  </a:cubicBezTo>
                  <a:cubicBezTo>
                    <a:pt x="73" y="20"/>
                    <a:pt x="69" y="19"/>
                    <a:pt x="73" y="19"/>
                  </a:cubicBezTo>
                  <a:cubicBezTo>
                    <a:pt x="76" y="18"/>
                    <a:pt x="71" y="18"/>
                    <a:pt x="76" y="16"/>
                  </a:cubicBezTo>
                  <a:cubicBezTo>
                    <a:pt x="80" y="14"/>
                    <a:pt x="80" y="16"/>
                    <a:pt x="80" y="14"/>
                  </a:cubicBezTo>
                  <a:cubicBezTo>
                    <a:pt x="80" y="11"/>
                    <a:pt x="80" y="10"/>
                    <a:pt x="81" y="11"/>
                  </a:cubicBezTo>
                  <a:cubicBezTo>
                    <a:pt x="82" y="11"/>
                    <a:pt x="85" y="11"/>
                    <a:pt x="86" y="11"/>
                  </a:cubicBezTo>
                  <a:cubicBezTo>
                    <a:pt x="87" y="12"/>
                    <a:pt x="86" y="13"/>
                    <a:pt x="88" y="11"/>
                  </a:cubicBezTo>
                  <a:cubicBezTo>
                    <a:pt x="90" y="10"/>
                    <a:pt x="91" y="12"/>
                    <a:pt x="90" y="10"/>
                  </a:cubicBezTo>
                  <a:cubicBezTo>
                    <a:pt x="89" y="8"/>
                    <a:pt x="89" y="8"/>
                    <a:pt x="88" y="7"/>
                  </a:cubicBezTo>
                  <a:cubicBezTo>
                    <a:pt x="87" y="6"/>
                    <a:pt x="87" y="2"/>
                    <a:pt x="84" y="3"/>
                  </a:cubicBezTo>
                  <a:cubicBezTo>
                    <a:pt x="81" y="5"/>
                    <a:pt x="82" y="4"/>
                    <a:pt x="79" y="4"/>
                  </a:cubicBezTo>
                  <a:cubicBezTo>
                    <a:pt x="77" y="5"/>
                    <a:pt x="76" y="4"/>
                    <a:pt x="76" y="4"/>
                  </a:cubicBezTo>
                  <a:cubicBezTo>
                    <a:pt x="76" y="3"/>
                    <a:pt x="79" y="2"/>
                    <a:pt x="79" y="2"/>
                  </a:cubicBezTo>
                  <a:cubicBezTo>
                    <a:pt x="79" y="2"/>
                    <a:pt x="80" y="2"/>
                    <a:pt x="79" y="2"/>
                  </a:cubicBezTo>
                  <a:cubicBezTo>
                    <a:pt x="79" y="1"/>
                    <a:pt x="78" y="0"/>
                    <a:pt x="78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88" y="0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2"/>
            <p:cNvSpPr>
              <a:spLocks noEditPoints="1"/>
            </p:cNvSpPr>
            <p:nvPr/>
          </p:nvSpPr>
          <p:spPr bwMode="auto">
            <a:xfrm>
              <a:off x="1105855" y="3437414"/>
              <a:ext cx="404813" cy="406400"/>
            </a:xfrm>
            <a:custGeom>
              <a:avLst/>
              <a:gdLst>
                <a:gd name="T0" fmla="*/ 68 w 136"/>
                <a:gd name="T1" fmla="*/ 0 h 136"/>
                <a:gd name="T2" fmla="*/ 136 w 136"/>
                <a:gd name="T3" fmla="*/ 68 h 136"/>
                <a:gd name="T4" fmla="*/ 68 w 136"/>
                <a:gd name="T5" fmla="*/ 136 h 136"/>
                <a:gd name="T6" fmla="*/ 0 w 136"/>
                <a:gd name="T7" fmla="*/ 68 h 136"/>
                <a:gd name="T8" fmla="*/ 68 w 136"/>
                <a:gd name="T9" fmla="*/ 0 h 136"/>
                <a:gd name="T10" fmla="*/ 68 w 136"/>
                <a:gd name="T11" fmla="*/ 133 h 136"/>
                <a:gd name="T12" fmla="*/ 133 w 136"/>
                <a:gd name="T13" fmla="*/ 68 h 136"/>
                <a:gd name="T14" fmla="*/ 68 w 136"/>
                <a:gd name="T15" fmla="*/ 3 h 136"/>
                <a:gd name="T16" fmla="*/ 3 w 136"/>
                <a:gd name="T17" fmla="*/ 68 h 136"/>
                <a:gd name="T18" fmla="*/ 68 w 136"/>
                <a:gd name="T19" fmla="*/ 13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36">
                  <a:moveTo>
                    <a:pt x="68" y="0"/>
                  </a:moveTo>
                  <a:cubicBezTo>
                    <a:pt x="105" y="0"/>
                    <a:pt x="136" y="31"/>
                    <a:pt x="136" y="68"/>
                  </a:cubicBezTo>
                  <a:cubicBezTo>
                    <a:pt x="136" y="106"/>
                    <a:pt x="105" y="136"/>
                    <a:pt x="68" y="136"/>
                  </a:cubicBezTo>
                  <a:cubicBezTo>
                    <a:pt x="31" y="136"/>
                    <a:pt x="0" y="106"/>
                    <a:pt x="0" y="68"/>
                  </a:cubicBezTo>
                  <a:cubicBezTo>
                    <a:pt x="0" y="31"/>
                    <a:pt x="31" y="0"/>
                    <a:pt x="68" y="0"/>
                  </a:cubicBezTo>
                  <a:close/>
                  <a:moveTo>
                    <a:pt x="68" y="133"/>
                  </a:moveTo>
                  <a:cubicBezTo>
                    <a:pt x="104" y="133"/>
                    <a:pt x="133" y="104"/>
                    <a:pt x="133" y="68"/>
                  </a:cubicBezTo>
                  <a:cubicBezTo>
                    <a:pt x="133" y="32"/>
                    <a:pt x="104" y="3"/>
                    <a:pt x="68" y="3"/>
                  </a:cubicBezTo>
                  <a:cubicBezTo>
                    <a:pt x="32" y="3"/>
                    <a:pt x="3" y="32"/>
                    <a:pt x="3" y="68"/>
                  </a:cubicBezTo>
                  <a:cubicBezTo>
                    <a:pt x="3" y="104"/>
                    <a:pt x="32" y="133"/>
                    <a:pt x="68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3"/>
            <p:cNvSpPr/>
            <p:nvPr/>
          </p:nvSpPr>
          <p:spPr bwMode="auto">
            <a:xfrm>
              <a:off x="1066167" y="3446939"/>
              <a:ext cx="454025" cy="396875"/>
            </a:xfrm>
            <a:custGeom>
              <a:avLst/>
              <a:gdLst>
                <a:gd name="T0" fmla="*/ 109 w 152"/>
                <a:gd name="T1" fmla="*/ 10 h 133"/>
                <a:gd name="T2" fmla="*/ 111 w 152"/>
                <a:gd name="T3" fmla="*/ 15 h 133"/>
                <a:gd name="T4" fmla="*/ 114 w 152"/>
                <a:gd name="T5" fmla="*/ 19 h 133"/>
                <a:gd name="T6" fmla="*/ 117 w 152"/>
                <a:gd name="T7" fmla="*/ 17 h 133"/>
                <a:gd name="T8" fmla="*/ 117 w 152"/>
                <a:gd name="T9" fmla="*/ 22 h 133"/>
                <a:gd name="T10" fmla="*/ 124 w 152"/>
                <a:gd name="T11" fmla="*/ 23 h 133"/>
                <a:gd name="T12" fmla="*/ 128 w 152"/>
                <a:gd name="T13" fmla="*/ 27 h 133"/>
                <a:gd name="T14" fmla="*/ 134 w 152"/>
                <a:gd name="T15" fmla="*/ 36 h 133"/>
                <a:gd name="T16" fmla="*/ 138 w 152"/>
                <a:gd name="T17" fmla="*/ 41 h 133"/>
                <a:gd name="T18" fmla="*/ 135 w 152"/>
                <a:gd name="T19" fmla="*/ 45 h 133"/>
                <a:gd name="T20" fmla="*/ 134 w 152"/>
                <a:gd name="T21" fmla="*/ 47 h 133"/>
                <a:gd name="T22" fmla="*/ 137 w 152"/>
                <a:gd name="T23" fmla="*/ 44 h 133"/>
                <a:gd name="T24" fmla="*/ 140 w 152"/>
                <a:gd name="T25" fmla="*/ 40 h 133"/>
                <a:gd name="T26" fmla="*/ 141 w 152"/>
                <a:gd name="T27" fmla="*/ 46 h 133"/>
                <a:gd name="T28" fmla="*/ 141 w 152"/>
                <a:gd name="T29" fmla="*/ 56 h 133"/>
                <a:gd name="T30" fmla="*/ 136 w 152"/>
                <a:gd name="T31" fmla="*/ 53 h 133"/>
                <a:gd name="T32" fmla="*/ 131 w 152"/>
                <a:gd name="T33" fmla="*/ 59 h 133"/>
                <a:gd name="T34" fmla="*/ 125 w 152"/>
                <a:gd name="T35" fmla="*/ 65 h 133"/>
                <a:gd name="T36" fmla="*/ 119 w 152"/>
                <a:gd name="T37" fmla="*/ 71 h 133"/>
                <a:gd name="T38" fmla="*/ 111 w 152"/>
                <a:gd name="T39" fmla="*/ 78 h 133"/>
                <a:gd name="T40" fmla="*/ 114 w 152"/>
                <a:gd name="T41" fmla="*/ 90 h 133"/>
                <a:gd name="T42" fmla="*/ 120 w 152"/>
                <a:gd name="T43" fmla="*/ 104 h 133"/>
                <a:gd name="T44" fmla="*/ 118 w 152"/>
                <a:gd name="T45" fmla="*/ 114 h 133"/>
                <a:gd name="T46" fmla="*/ 122 w 152"/>
                <a:gd name="T47" fmla="*/ 114 h 133"/>
                <a:gd name="T48" fmla="*/ 131 w 152"/>
                <a:gd name="T49" fmla="*/ 99 h 133"/>
                <a:gd name="T50" fmla="*/ 141 w 152"/>
                <a:gd name="T51" fmla="*/ 75 h 133"/>
                <a:gd name="T52" fmla="*/ 145 w 152"/>
                <a:gd name="T53" fmla="*/ 58 h 133"/>
                <a:gd name="T54" fmla="*/ 103 w 152"/>
                <a:gd name="T55" fmla="*/ 123 h 133"/>
                <a:gd name="T56" fmla="*/ 93 w 152"/>
                <a:gd name="T57" fmla="*/ 121 h 133"/>
                <a:gd name="T58" fmla="*/ 79 w 152"/>
                <a:gd name="T59" fmla="*/ 119 h 133"/>
                <a:gd name="T60" fmla="*/ 80 w 152"/>
                <a:gd name="T61" fmla="*/ 125 h 133"/>
                <a:gd name="T62" fmla="*/ 72 w 152"/>
                <a:gd name="T63" fmla="*/ 124 h 133"/>
                <a:gd name="T64" fmla="*/ 60 w 152"/>
                <a:gd name="T65" fmla="*/ 123 h 133"/>
                <a:gd name="T66" fmla="*/ 61 w 152"/>
                <a:gd name="T67" fmla="*/ 2 h 133"/>
                <a:gd name="T68" fmla="*/ 21 w 152"/>
                <a:gd name="T69" fmla="*/ 43 h 133"/>
                <a:gd name="T70" fmla="*/ 26 w 152"/>
                <a:gd name="T71" fmla="*/ 39 h 133"/>
                <a:gd name="T72" fmla="*/ 31 w 152"/>
                <a:gd name="T73" fmla="*/ 50 h 133"/>
                <a:gd name="T74" fmla="*/ 39 w 152"/>
                <a:gd name="T75" fmla="*/ 40 h 133"/>
                <a:gd name="T76" fmla="*/ 36 w 152"/>
                <a:gd name="T77" fmla="*/ 50 h 133"/>
                <a:gd name="T78" fmla="*/ 28 w 152"/>
                <a:gd name="T79" fmla="*/ 53 h 133"/>
                <a:gd name="T80" fmla="*/ 31 w 152"/>
                <a:gd name="T81" fmla="*/ 67 h 133"/>
                <a:gd name="T82" fmla="*/ 35 w 152"/>
                <a:gd name="T83" fmla="*/ 82 h 133"/>
                <a:gd name="T84" fmla="*/ 40 w 152"/>
                <a:gd name="T85" fmla="*/ 92 h 133"/>
                <a:gd name="T86" fmla="*/ 54 w 152"/>
                <a:gd name="T87" fmla="*/ 103 h 133"/>
                <a:gd name="T88" fmla="*/ 58 w 152"/>
                <a:gd name="T89" fmla="*/ 93 h 133"/>
                <a:gd name="T90" fmla="*/ 57 w 152"/>
                <a:gd name="T91" fmla="*/ 81 h 133"/>
                <a:gd name="T92" fmla="*/ 62 w 152"/>
                <a:gd name="T93" fmla="*/ 68 h 133"/>
                <a:gd name="T94" fmla="*/ 69 w 152"/>
                <a:gd name="T95" fmla="*/ 60 h 133"/>
                <a:gd name="T96" fmla="*/ 86 w 152"/>
                <a:gd name="T97" fmla="*/ 60 h 133"/>
                <a:gd name="T98" fmla="*/ 93 w 152"/>
                <a:gd name="T99" fmla="*/ 51 h 133"/>
                <a:gd name="T100" fmla="*/ 86 w 152"/>
                <a:gd name="T101" fmla="*/ 33 h 133"/>
                <a:gd name="T102" fmla="*/ 73 w 152"/>
                <a:gd name="T103" fmla="*/ 28 h 133"/>
                <a:gd name="T104" fmla="*/ 65 w 152"/>
                <a:gd name="T105" fmla="*/ 31 h 133"/>
                <a:gd name="T106" fmla="*/ 55 w 152"/>
                <a:gd name="T107" fmla="*/ 31 h 133"/>
                <a:gd name="T108" fmla="*/ 44 w 152"/>
                <a:gd name="T109" fmla="*/ 29 h 133"/>
                <a:gd name="T110" fmla="*/ 54 w 152"/>
                <a:gd name="T111" fmla="*/ 25 h 133"/>
                <a:gd name="T112" fmla="*/ 55 w 152"/>
                <a:gd name="T113" fmla="*/ 21 h 133"/>
                <a:gd name="T114" fmla="*/ 68 w 152"/>
                <a:gd name="T115" fmla="*/ 22 h 133"/>
                <a:gd name="T116" fmla="*/ 78 w 152"/>
                <a:gd name="T117" fmla="*/ 25 h 133"/>
                <a:gd name="T118" fmla="*/ 81 w 152"/>
                <a:gd name="T119" fmla="*/ 14 h 133"/>
                <a:gd name="T120" fmla="*/ 88 w 152"/>
                <a:gd name="T121" fmla="*/ 7 h 133"/>
                <a:gd name="T122" fmla="*/ 80 w 152"/>
                <a:gd name="T123" fmla="*/ 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2" h="133">
                  <a:moveTo>
                    <a:pt x="91" y="0"/>
                  </a:moveTo>
                  <a:cubicBezTo>
                    <a:pt x="91" y="0"/>
                    <a:pt x="113" y="3"/>
                    <a:pt x="129" y="21"/>
                  </a:cubicBezTo>
                  <a:cubicBezTo>
                    <a:pt x="129" y="21"/>
                    <a:pt x="117" y="9"/>
                    <a:pt x="110" y="9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8" y="9"/>
                    <a:pt x="108" y="10"/>
                    <a:pt x="109" y="10"/>
                  </a:cubicBezTo>
                  <a:cubicBezTo>
                    <a:pt x="109" y="11"/>
                    <a:pt x="110" y="12"/>
                    <a:pt x="110" y="12"/>
                  </a:cubicBezTo>
                  <a:cubicBezTo>
                    <a:pt x="110" y="12"/>
                    <a:pt x="110" y="13"/>
                    <a:pt x="110" y="13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4"/>
                    <a:pt x="111" y="14"/>
                    <a:pt x="111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6"/>
                    <a:pt x="111" y="17"/>
                    <a:pt x="111" y="17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4" y="20"/>
                    <a:pt x="114" y="19"/>
                  </a:cubicBezTo>
                  <a:cubicBezTo>
                    <a:pt x="115" y="19"/>
                    <a:pt x="115" y="18"/>
                    <a:pt x="115" y="18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4" y="17"/>
                  </a:cubicBezTo>
                  <a:cubicBezTo>
                    <a:pt x="114" y="17"/>
                    <a:pt x="114" y="16"/>
                    <a:pt x="115" y="16"/>
                  </a:cubicBezTo>
                  <a:cubicBezTo>
                    <a:pt x="115" y="16"/>
                    <a:pt x="117" y="17"/>
                    <a:pt x="117" y="17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9"/>
                    <a:pt x="118" y="19"/>
                  </a:cubicBezTo>
                  <a:cubicBezTo>
                    <a:pt x="118" y="19"/>
                    <a:pt x="117" y="20"/>
                    <a:pt x="117" y="20"/>
                  </a:cubicBezTo>
                  <a:cubicBezTo>
                    <a:pt x="117" y="20"/>
                    <a:pt x="117" y="20"/>
                    <a:pt x="117" y="21"/>
                  </a:cubicBezTo>
                  <a:cubicBezTo>
                    <a:pt x="117" y="21"/>
                    <a:pt x="117" y="22"/>
                    <a:pt x="117" y="22"/>
                  </a:cubicBezTo>
                  <a:cubicBezTo>
                    <a:pt x="117" y="22"/>
                    <a:pt x="118" y="22"/>
                    <a:pt x="118" y="22"/>
                  </a:cubicBezTo>
                  <a:cubicBezTo>
                    <a:pt x="119" y="22"/>
                    <a:pt x="120" y="22"/>
                    <a:pt x="120" y="21"/>
                  </a:cubicBezTo>
                  <a:cubicBezTo>
                    <a:pt x="121" y="21"/>
                    <a:pt x="121" y="21"/>
                    <a:pt x="122" y="21"/>
                  </a:cubicBezTo>
                  <a:cubicBezTo>
                    <a:pt x="122" y="21"/>
                    <a:pt x="122" y="22"/>
                    <a:pt x="122" y="22"/>
                  </a:cubicBezTo>
                  <a:cubicBezTo>
                    <a:pt x="123" y="22"/>
                    <a:pt x="124" y="23"/>
                    <a:pt x="124" y="23"/>
                  </a:cubicBezTo>
                  <a:cubicBezTo>
                    <a:pt x="124" y="23"/>
                    <a:pt x="125" y="23"/>
                    <a:pt x="125" y="23"/>
                  </a:cubicBezTo>
                  <a:cubicBezTo>
                    <a:pt x="125" y="24"/>
                    <a:pt x="125" y="25"/>
                    <a:pt x="125" y="25"/>
                  </a:cubicBezTo>
                  <a:cubicBezTo>
                    <a:pt x="125" y="25"/>
                    <a:pt x="126" y="26"/>
                    <a:pt x="127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28" y="27"/>
                    <a:pt x="129" y="28"/>
                    <a:pt x="130" y="29"/>
                  </a:cubicBezTo>
                  <a:cubicBezTo>
                    <a:pt x="130" y="29"/>
                    <a:pt x="132" y="31"/>
                    <a:pt x="132" y="31"/>
                  </a:cubicBezTo>
                  <a:cubicBezTo>
                    <a:pt x="132" y="31"/>
                    <a:pt x="133" y="31"/>
                    <a:pt x="133" y="32"/>
                  </a:cubicBezTo>
                  <a:cubicBezTo>
                    <a:pt x="134" y="33"/>
                    <a:pt x="133" y="34"/>
                    <a:pt x="134" y="34"/>
                  </a:cubicBezTo>
                  <a:cubicBezTo>
                    <a:pt x="134" y="34"/>
                    <a:pt x="134" y="35"/>
                    <a:pt x="134" y="36"/>
                  </a:cubicBezTo>
                  <a:cubicBezTo>
                    <a:pt x="134" y="36"/>
                    <a:pt x="135" y="37"/>
                    <a:pt x="135" y="37"/>
                  </a:cubicBezTo>
                  <a:cubicBezTo>
                    <a:pt x="135" y="38"/>
                    <a:pt x="136" y="38"/>
                    <a:pt x="136" y="38"/>
                  </a:cubicBezTo>
                  <a:cubicBezTo>
                    <a:pt x="136" y="38"/>
                    <a:pt x="138" y="39"/>
                    <a:pt x="138" y="39"/>
                  </a:cubicBezTo>
                  <a:cubicBezTo>
                    <a:pt x="139" y="39"/>
                    <a:pt x="139" y="40"/>
                    <a:pt x="139" y="40"/>
                  </a:cubicBezTo>
                  <a:cubicBezTo>
                    <a:pt x="139" y="41"/>
                    <a:pt x="138" y="41"/>
                    <a:pt x="138" y="41"/>
                  </a:cubicBezTo>
                  <a:cubicBezTo>
                    <a:pt x="138" y="41"/>
                    <a:pt x="137" y="41"/>
                    <a:pt x="137" y="41"/>
                  </a:cubicBezTo>
                  <a:cubicBezTo>
                    <a:pt x="137" y="41"/>
                    <a:pt x="137" y="43"/>
                    <a:pt x="137" y="43"/>
                  </a:cubicBezTo>
                  <a:cubicBezTo>
                    <a:pt x="137" y="43"/>
                    <a:pt x="137" y="44"/>
                    <a:pt x="137" y="44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3" y="45"/>
                    <a:pt x="133" y="45"/>
                    <a:pt x="133" y="45"/>
                  </a:cubicBezTo>
                  <a:cubicBezTo>
                    <a:pt x="133" y="46"/>
                    <a:pt x="133" y="46"/>
                    <a:pt x="133" y="46"/>
                  </a:cubicBezTo>
                  <a:cubicBezTo>
                    <a:pt x="133" y="46"/>
                    <a:pt x="133" y="47"/>
                    <a:pt x="133" y="47"/>
                  </a:cubicBezTo>
                  <a:cubicBezTo>
                    <a:pt x="133" y="47"/>
                    <a:pt x="134" y="48"/>
                    <a:pt x="134" y="47"/>
                  </a:cubicBezTo>
                  <a:cubicBezTo>
                    <a:pt x="134" y="47"/>
                    <a:pt x="134" y="47"/>
                    <a:pt x="134" y="47"/>
                  </a:cubicBezTo>
                  <a:cubicBezTo>
                    <a:pt x="134" y="46"/>
                    <a:pt x="134" y="46"/>
                    <a:pt x="135" y="46"/>
                  </a:cubicBezTo>
                  <a:cubicBezTo>
                    <a:pt x="135" y="46"/>
                    <a:pt x="136" y="46"/>
                    <a:pt x="136" y="46"/>
                  </a:cubicBezTo>
                  <a:cubicBezTo>
                    <a:pt x="136" y="46"/>
                    <a:pt x="137" y="46"/>
                    <a:pt x="137" y="46"/>
                  </a:cubicBezTo>
                  <a:cubicBezTo>
                    <a:pt x="138" y="45"/>
                    <a:pt x="138" y="46"/>
                    <a:pt x="138" y="45"/>
                  </a:cubicBezTo>
                  <a:cubicBezTo>
                    <a:pt x="138" y="44"/>
                    <a:pt x="137" y="44"/>
                    <a:pt x="137" y="44"/>
                  </a:cubicBezTo>
                  <a:cubicBezTo>
                    <a:pt x="138" y="44"/>
                    <a:pt x="138" y="43"/>
                    <a:pt x="138" y="43"/>
                  </a:cubicBezTo>
                  <a:cubicBezTo>
                    <a:pt x="139" y="43"/>
                    <a:pt x="138" y="43"/>
                    <a:pt x="139" y="43"/>
                  </a:cubicBezTo>
                  <a:cubicBezTo>
                    <a:pt x="139" y="42"/>
                    <a:pt x="139" y="42"/>
                    <a:pt x="140" y="42"/>
                  </a:cubicBezTo>
                  <a:cubicBezTo>
                    <a:pt x="140" y="42"/>
                    <a:pt x="140" y="42"/>
                    <a:pt x="140" y="42"/>
                  </a:cubicBezTo>
                  <a:cubicBezTo>
                    <a:pt x="140" y="41"/>
                    <a:pt x="140" y="41"/>
                    <a:pt x="140" y="40"/>
                  </a:cubicBezTo>
                  <a:cubicBezTo>
                    <a:pt x="140" y="40"/>
                    <a:pt x="140" y="39"/>
                    <a:pt x="140" y="39"/>
                  </a:cubicBezTo>
                  <a:cubicBezTo>
                    <a:pt x="140" y="39"/>
                    <a:pt x="139" y="37"/>
                    <a:pt x="139" y="37"/>
                  </a:cubicBezTo>
                  <a:cubicBezTo>
                    <a:pt x="139" y="37"/>
                    <a:pt x="141" y="41"/>
                    <a:pt x="142" y="44"/>
                  </a:cubicBezTo>
                  <a:cubicBezTo>
                    <a:pt x="142" y="44"/>
                    <a:pt x="141" y="44"/>
                    <a:pt x="141" y="44"/>
                  </a:cubicBezTo>
                  <a:cubicBezTo>
                    <a:pt x="141" y="45"/>
                    <a:pt x="141" y="45"/>
                    <a:pt x="141" y="46"/>
                  </a:cubicBezTo>
                  <a:cubicBezTo>
                    <a:pt x="141" y="46"/>
                    <a:pt x="141" y="46"/>
                    <a:pt x="141" y="48"/>
                  </a:cubicBezTo>
                  <a:cubicBezTo>
                    <a:pt x="141" y="50"/>
                    <a:pt x="141" y="50"/>
                    <a:pt x="141" y="51"/>
                  </a:cubicBezTo>
                  <a:cubicBezTo>
                    <a:pt x="141" y="51"/>
                    <a:pt x="142" y="52"/>
                    <a:pt x="142" y="52"/>
                  </a:cubicBezTo>
                  <a:cubicBezTo>
                    <a:pt x="142" y="53"/>
                    <a:pt x="141" y="55"/>
                    <a:pt x="141" y="55"/>
                  </a:cubicBezTo>
                  <a:cubicBezTo>
                    <a:pt x="141" y="55"/>
                    <a:pt x="141" y="55"/>
                    <a:pt x="141" y="56"/>
                  </a:cubicBezTo>
                  <a:cubicBezTo>
                    <a:pt x="140" y="56"/>
                    <a:pt x="141" y="57"/>
                    <a:pt x="140" y="56"/>
                  </a:cubicBezTo>
                  <a:cubicBezTo>
                    <a:pt x="140" y="55"/>
                    <a:pt x="139" y="54"/>
                    <a:pt x="139" y="54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9" y="54"/>
                    <a:pt x="139" y="53"/>
                    <a:pt x="138" y="53"/>
                  </a:cubicBezTo>
                  <a:cubicBezTo>
                    <a:pt x="137" y="53"/>
                    <a:pt x="137" y="53"/>
                    <a:pt x="136" y="53"/>
                  </a:cubicBezTo>
                  <a:cubicBezTo>
                    <a:pt x="136" y="54"/>
                    <a:pt x="137" y="55"/>
                    <a:pt x="136" y="55"/>
                  </a:cubicBezTo>
                  <a:cubicBezTo>
                    <a:pt x="136" y="55"/>
                    <a:pt x="134" y="54"/>
                    <a:pt x="134" y="54"/>
                  </a:cubicBezTo>
                  <a:cubicBezTo>
                    <a:pt x="133" y="55"/>
                    <a:pt x="133" y="55"/>
                    <a:pt x="132" y="55"/>
                  </a:cubicBezTo>
                  <a:cubicBezTo>
                    <a:pt x="132" y="56"/>
                    <a:pt x="132" y="57"/>
                    <a:pt x="132" y="57"/>
                  </a:cubicBezTo>
                  <a:cubicBezTo>
                    <a:pt x="131" y="58"/>
                    <a:pt x="131" y="58"/>
                    <a:pt x="131" y="59"/>
                  </a:cubicBezTo>
                  <a:cubicBezTo>
                    <a:pt x="131" y="60"/>
                    <a:pt x="129" y="60"/>
                    <a:pt x="129" y="60"/>
                  </a:cubicBezTo>
                  <a:cubicBezTo>
                    <a:pt x="129" y="60"/>
                    <a:pt x="127" y="60"/>
                    <a:pt x="127" y="61"/>
                  </a:cubicBezTo>
                  <a:cubicBezTo>
                    <a:pt x="126" y="61"/>
                    <a:pt x="127" y="62"/>
                    <a:pt x="126" y="62"/>
                  </a:cubicBezTo>
                  <a:cubicBezTo>
                    <a:pt x="125" y="62"/>
                    <a:pt x="125" y="64"/>
                    <a:pt x="125" y="64"/>
                  </a:cubicBezTo>
                  <a:cubicBezTo>
                    <a:pt x="125" y="64"/>
                    <a:pt x="125" y="65"/>
                    <a:pt x="125" y="65"/>
                  </a:cubicBezTo>
                  <a:cubicBezTo>
                    <a:pt x="125" y="66"/>
                    <a:pt x="125" y="67"/>
                    <a:pt x="125" y="67"/>
                  </a:cubicBezTo>
                  <a:cubicBezTo>
                    <a:pt x="124" y="67"/>
                    <a:pt x="123" y="67"/>
                    <a:pt x="123" y="67"/>
                  </a:cubicBezTo>
                  <a:cubicBezTo>
                    <a:pt x="123" y="67"/>
                    <a:pt x="123" y="68"/>
                    <a:pt x="122" y="68"/>
                  </a:cubicBezTo>
                  <a:cubicBezTo>
                    <a:pt x="121" y="69"/>
                    <a:pt x="120" y="69"/>
                    <a:pt x="120" y="69"/>
                  </a:cubicBezTo>
                  <a:cubicBezTo>
                    <a:pt x="119" y="70"/>
                    <a:pt x="120" y="71"/>
                    <a:pt x="119" y="71"/>
                  </a:cubicBezTo>
                  <a:cubicBezTo>
                    <a:pt x="118" y="70"/>
                    <a:pt x="116" y="70"/>
                    <a:pt x="116" y="71"/>
                  </a:cubicBezTo>
                  <a:cubicBezTo>
                    <a:pt x="115" y="71"/>
                    <a:pt x="116" y="72"/>
                    <a:pt x="114" y="73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0" y="74"/>
                    <a:pt x="110" y="76"/>
                  </a:cubicBezTo>
                  <a:cubicBezTo>
                    <a:pt x="111" y="77"/>
                    <a:pt x="111" y="78"/>
                    <a:pt x="111" y="78"/>
                  </a:cubicBezTo>
                  <a:cubicBezTo>
                    <a:pt x="112" y="79"/>
                    <a:pt x="113" y="80"/>
                    <a:pt x="113" y="81"/>
                  </a:cubicBezTo>
                  <a:cubicBezTo>
                    <a:pt x="114" y="82"/>
                    <a:pt x="114" y="82"/>
                    <a:pt x="114" y="83"/>
                  </a:cubicBezTo>
                  <a:cubicBezTo>
                    <a:pt x="113" y="84"/>
                    <a:pt x="113" y="85"/>
                    <a:pt x="113" y="86"/>
                  </a:cubicBezTo>
                  <a:cubicBezTo>
                    <a:pt x="113" y="86"/>
                    <a:pt x="113" y="88"/>
                    <a:pt x="113" y="88"/>
                  </a:cubicBezTo>
                  <a:cubicBezTo>
                    <a:pt x="113" y="89"/>
                    <a:pt x="114" y="90"/>
                    <a:pt x="114" y="90"/>
                  </a:cubicBezTo>
                  <a:cubicBezTo>
                    <a:pt x="114" y="90"/>
                    <a:pt x="113" y="91"/>
                    <a:pt x="114" y="92"/>
                  </a:cubicBezTo>
                  <a:cubicBezTo>
                    <a:pt x="114" y="93"/>
                    <a:pt x="116" y="94"/>
                    <a:pt x="116" y="94"/>
                  </a:cubicBezTo>
                  <a:cubicBezTo>
                    <a:pt x="117" y="94"/>
                    <a:pt x="118" y="95"/>
                    <a:pt x="118" y="95"/>
                  </a:cubicBezTo>
                  <a:cubicBezTo>
                    <a:pt x="118" y="95"/>
                    <a:pt x="118" y="98"/>
                    <a:pt x="118" y="98"/>
                  </a:cubicBezTo>
                  <a:cubicBezTo>
                    <a:pt x="118" y="99"/>
                    <a:pt x="121" y="103"/>
                    <a:pt x="120" y="104"/>
                  </a:cubicBezTo>
                  <a:cubicBezTo>
                    <a:pt x="119" y="105"/>
                    <a:pt x="119" y="106"/>
                    <a:pt x="119" y="106"/>
                  </a:cubicBezTo>
                  <a:cubicBezTo>
                    <a:pt x="119" y="107"/>
                    <a:pt x="120" y="107"/>
                    <a:pt x="120" y="107"/>
                  </a:cubicBezTo>
                  <a:cubicBezTo>
                    <a:pt x="120" y="108"/>
                    <a:pt x="122" y="108"/>
                    <a:pt x="121" y="109"/>
                  </a:cubicBezTo>
                  <a:cubicBezTo>
                    <a:pt x="120" y="110"/>
                    <a:pt x="119" y="111"/>
                    <a:pt x="119" y="112"/>
                  </a:cubicBezTo>
                  <a:cubicBezTo>
                    <a:pt x="118" y="112"/>
                    <a:pt x="118" y="113"/>
                    <a:pt x="118" y="114"/>
                  </a:cubicBezTo>
                  <a:cubicBezTo>
                    <a:pt x="117" y="114"/>
                    <a:pt x="117" y="115"/>
                    <a:pt x="116" y="116"/>
                  </a:cubicBezTo>
                  <a:cubicBezTo>
                    <a:pt x="115" y="116"/>
                    <a:pt x="115" y="117"/>
                    <a:pt x="115" y="118"/>
                  </a:cubicBezTo>
                  <a:cubicBezTo>
                    <a:pt x="115" y="118"/>
                    <a:pt x="113" y="120"/>
                    <a:pt x="115" y="119"/>
                  </a:cubicBezTo>
                  <a:cubicBezTo>
                    <a:pt x="117" y="117"/>
                    <a:pt x="115" y="119"/>
                    <a:pt x="117" y="117"/>
                  </a:cubicBezTo>
                  <a:cubicBezTo>
                    <a:pt x="120" y="115"/>
                    <a:pt x="120" y="116"/>
                    <a:pt x="122" y="114"/>
                  </a:cubicBezTo>
                  <a:cubicBezTo>
                    <a:pt x="123" y="113"/>
                    <a:pt x="121" y="117"/>
                    <a:pt x="123" y="112"/>
                  </a:cubicBezTo>
                  <a:cubicBezTo>
                    <a:pt x="125" y="107"/>
                    <a:pt x="125" y="108"/>
                    <a:pt x="126" y="107"/>
                  </a:cubicBezTo>
                  <a:cubicBezTo>
                    <a:pt x="126" y="105"/>
                    <a:pt x="126" y="107"/>
                    <a:pt x="128" y="104"/>
                  </a:cubicBezTo>
                  <a:cubicBezTo>
                    <a:pt x="129" y="101"/>
                    <a:pt x="128" y="103"/>
                    <a:pt x="129" y="101"/>
                  </a:cubicBezTo>
                  <a:cubicBezTo>
                    <a:pt x="130" y="100"/>
                    <a:pt x="130" y="102"/>
                    <a:pt x="131" y="99"/>
                  </a:cubicBezTo>
                  <a:cubicBezTo>
                    <a:pt x="132" y="96"/>
                    <a:pt x="132" y="98"/>
                    <a:pt x="132" y="95"/>
                  </a:cubicBezTo>
                  <a:cubicBezTo>
                    <a:pt x="133" y="91"/>
                    <a:pt x="132" y="91"/>
                    <a:pt x="134" y="89"/>
                  </a:cubicBezTo>
                  <a:cubicBezTo>
                    <a:pt x="136" y="88"/>
                    <a:pt x="135" y="89"/>
                    <a:pt x="136" y="87"/>
                  </a:cubicBezTo>
                  <a:cubicBezTo>
                    <a:pt x="137" y="86"/>
                    <a:pt x="136" y="87"/>
                    <a:pt x="138" y="84"/>
                  </a:cubicBezTo>
                  <a:cubicBezTo>
                    <a:pt x="139" y="82"/>
                    <a:pt x="141" y="80"/>
                    <a:pt x="141" y="75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1" y="70"/>
                    <a:pt x="144" y="68"/>
                    <a:pt x="143" y="65"/>
                  </a:cubicBezTo>
                  <a:cubicBezTo>
                    <a:pt x="142" y="62"/>
                    <a:pt x="142" y="63"/>
                    <a:pt x="142" y="62"/>
                  </a:cubicBezTo>
                  <a:cubicBezTo>
                    <a:pt x="142" y="61"/>
                    <a:pt x="143" y="61"/>
                    <a:pt x="144" y="60"/>
                  </a:cubicBezTo>
                  <a:cubicBezTo>
                    <a:pt x="144" y="59"/>
                    <a:pt x="144" y="59"/>
                    <a:pt x="145" y="58"/>
                  </a:cubicBezTo>
                  <a:cubicBezTo>
                    <a:pt x="145" y="57"/>
                    <a:pt x="145" y="56"/>
                    <a:pt x="145" y="56"/>
                  </a:cubicBezTo>
                  <a:cubicBezTo>
                    <a:pt x="146" y="56"/>
                    <a:pt x="146" y="56"/>
                    <a:pt x="146" y="56"/>
                  </a:cubicBezTo>
                  <a:cubicBezTo>
                    <a:pt x="146" y="56"/>
                    <a:pt x="152" y="122"/>
                    <a:pt x="87" y="132"/>
                  </a:cubicBezTo>
                  <a:cubicBezTo>
                    <a:pt x="87" y="132"/>
                    <a:pt x="102" y="128"/>
                    <a:pt x="104" y="125"/>
                  </a:cubicBezTo>
                  <a:cubicBezTo>
                    <a:pt x="104" y="125"/>
                    <a:pt x="104" y="123"/>
                    <a:pt x="103" y="123"/>
                  </a:cubicBezTo>
                  <a:cubicBezTo>
                    <a:pt x="103" y="123"/>
                    <a:pt x="102" y="123"/>
                    <a:pt x="101" y="122"/>
                  </a:cubicBezTo>
                  <a:cubicBezTo>
                    <a:pt x="100" y="121"/>
                    <a:pt x="99" y="121"/>
                    <a:pt x="99" y="121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2"/>
                    <a:pt x="100" y="122"/>
                    <a:pt x="97" y="121"/>
                  </a:cubicBezTo>
                  <a:cubicBezTo>
                    <a:pt x="94" y="121"/>
                    <a:pt x="94" y="121"/>
                    <a:pt x="93" y="121"/>
                  </a:cubicBezTo>
                  <a:cubicBezTo>
                    <a:pt x="91" y="120"/>
                    <a:pt x="90" y="118"/>
                    <a:pt x="90" y="119"/>
                  </a:cubicBezTo>
                  <a:cubicBezTo>
                    <a:pt x="89" y="121"/>
                    <a:pt x="90" y="120"/>
                    <a:pt x="89" y="121"/>
                  </a:cubicBezTo>
                  <a:cubicBezTo>
                    <a:pt x="88" y="121"/>
                    <a:pt x="85" y="121"/>
                    <a:pt x="85" y="121"/>
                  </a:cubicBezTo>
                  <a:cubicBezTo>
                    <a:pt x="85" y="121"/>
                    <a:pt x="80" y="121"/>
                    <a:pt x="80" y="120"/>
                  </a:cubicBezTo>
                  <a:cubicBezTo>
                    <a:pt x="79" y="120"/>
                    <a:pt x="79" y="119"/>
                    <a:pt x="79" y="119"/>
                  </a:cubicBezTo>
                  <a:cubicBezTo>
                    <a:pt x="78" y="119"/>
                    <a:pt x="77" y="121"/>
                    <a:pt x="77" y="121"/>
                  </a:cubicBezTo>
                  <a:cubicBezTo>
                    <a:pt x="80" y="122"/>
                    <a:pt x="80" y="122"/>
                    <a:pt x="80" y="122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2" y="124"/>
                    <a:pt x="83" y="124"/>
                    <a:pt x="82" y="125"/>
                  </a:cubicBezTo>
                  <a:cubicBezTo>
                    <a:pt x="82" y="125"/>
                    <a:pt x="81" y="125"/>
                    <a:pt x="80" y="125"/>
                  </a:cubicBezTo>
                  <a:cubicBezTo>
                    <a:pt x="79" y="125"/>
                    <a:pt x="76" y="127"/>
                    <a:pt x="76" y="126"/>
                  </a:cubicBezTo>
                  <a:cubicBezTo>
                    <a:pt x="75" y="125"/>
                    <a:pt x="75" y="125"/>
                    <a:pt x="74" y="124"/>
                  </a:cubicBezTo>
                  <a:cubicBezTo>
                    <a:pt x="74" y="123"/>
                    <a:pt x="74" y="122"/>
                    <a:pt x="73" y="122"/>
                  </a:cubicBezTo>
                  <a:cubicBezTo>
                    <a:pt x="72" y="122"/>
                    <a:pt x="71" y="122"/>
                    <a:pt x="71" y="122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24"/>
                    <a:pt x="70" y="124"/>
                    <a:pt x="69" y="124"/>
                  </a:cubicBezTo>
                  <a:cubicBezTo>
                    <a:pt x="68" y="124"/>
                    <a:pt x="68" y="126"/>
                    <a:pt x="67" y="124"/>
                  </a:cubicBezTo>
                  <a:cubicBezTo>
                    <a:pt x="66" y="123"/>
                    <a:pt x="66" y="123"/>
                    <a:pt x="65" y="123"/>
                  </a:cubicBezTo>
                  <a:cubicBezTo>
                    <a:pt x="64" y="123"/>
                    <a:pt x="62" y="123"/>
                    <a:pt x="62" y="123"/>
                  </a:cubicBezTo>
                  <a:cubicBezTo>
                    <a:pt x="61" y="123"/>
                    <a:pt x="60" y="123"/>
                    <a:pt x="60" y="123"/>
                  </a:cubicBezTo>
                  <a:cubicBezTo>
                    <a:pt x="59" y="123"/>
                    <a:pt x="57" y="125"/>
                    <a:pt x="57" y="124"/>
                  </a:cubicBezTo>
                  <a:cubicBezTo>
                    <a:pt x="56" y="124"/>
                    <a:pt x="53" y="124"/>
                    <a:pt x="53" y="124"/>
                  </a:cubicBezTo>
                  <a:cubicBezTo>
                    <a:pt x="53" y="124"/>
                    <a:pt x="61" y="131"/>
                    <a:pt x="77" y="132"/>
                  </a:cubicBezTo>
                  <a:cubicBezTo>
                    <a:pt x="77" y="132"/>
                    <a:pt x="41" y="133"/>
                    <a:pt x="21" y="98"/>
                  </a:cubicBezTo>
                  <a:cubicBezTo>
                    <a:pt x="0" y="63"/>
                    <a:pt x="14" y="18"/>
                    <a:pt x="61" y="2"/>
                  </a:cubicBezTo>
                  <a:cubicBezTo>
                    <a:pt x="61" y="2"/>
                    <a:pt x="26" y="15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8" y="48"/>
                    <a:pt x="18" y="48"/>
                    <a:pt x="19" y="47"/>
                  </a:cubicBezTo>
                  <a:cubicBezTo>
                    <a:pt x="20" y="45"/>
                    <a:pt x="19" y="45"/>
                    <a:pt x="20" y="44"/>
                  </a:cubicBezTo>
                  <a:cubicBezTo>
                    <a:pt x="20" y="43"/>
                    <a:pt x="20" y="44"/>
                    <a:pt x="21" y="43"/>
                  </a:cubicBezTo>
                  <a:cubicBezTo>
                    <a:pt x="22" y="42"/>
                    <a:pt x="22" y="42"/>
                    <a:pt x="23" y="41"/>
                  </a:cubicBezTo>
                  <a:cubicBezTo>
                    <a:pt x="23" y="41"/>
                    <a:pt x="24" y="39"/>
                    <a:pt x="24" y="38"/>
                  </a:cubicBezTo>
                  <a:cubicBezTo>
                    <a:pt x="25" y="37"/>
                    <a:pt x="26" y="37"/>
                    <a:pt x="27" y="37"/>
                  </a:cubicBezTo>
                  <a:cubicBezTo>
                    <a:pt x="27" y="37"/>
                    <a:pt x="27" y="36"/>
                    <a:pt x="27" y="37"/>
                  </a:cubicBezTo>
                  <a:cubicBezTo>
                    <a:pt x="28" y="38"/>
                    <a:pt x="26" y="39"/>
                    <a:pt x="26" y="39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5" y="44"/>
                    <a:pt x="25" y="44"/>
                  </a:cubicBezTo>
                  <a:cubicBezTo>
                    <a:pt x="25" y="45"/>
                    <a:pt x="26" y="47"/>
                    <a:pt x="26" y="47"/>
                  </a:cubicBezTo>
                  <a:cubicBezTo>
                    <a:pt x="26" y="47"/>
                    <a:pt x="27" y="49"/>
                    <a:pt x="27" y="49"/>
                  </a:cubicBezTo>
                  <a:cubicBezTo>
                    <a:pt x="28" y="49"/>
                    <a:pt x="31" y="50"/>
                    <a:pt x="31" y="50"/>
                  </a:cubicBezTo>
                  <a:cubicBezTo>
                    <a:pt x="31" y="50"/>
                    <a:pt x="32" y="49"/>
                    <a:pt x="33" y="47"/>
                  </a:cubicBezTo>
                  <a:cubicBezTo>
                    <a:pt x="34" y="46"/>
                    <a:pt x="36" y="46"/>
                    <a:pt x="36" y="46"/>
                  </a:cubicBezTo>
                  <a:cubicBezTo>
                    <a:pt x="36" y="45"/>
                    <a:pt x="36" y="44"/>
                    <a:pt x="36" y="43"/>
                  </a:cubicBezTo>
                  <a:cubicBezTo>
                    <a:pt x="37" y="42"/>
                    <a:pt x="36" y="42"/>
                    <a:pt x="38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42" y="39"/>
                    <a:pt x="41" y="40"/>
                  </a:cubicBezTo>
                  <a:cubicBezTo>
                    <a:pt x="40" y="42"/>
                    <a:pt x="41" y="44"/>
                    <a:pt x="40" y="44"/>
                  </a:cubicBezTo>
                  <a:cubicBezTo>
                    <a:pt x="39" y="44"/>
                    <a:pt x="39" y="43"/>
                    <a:pt x="38" y="45"/>
                  </a:cubicBezTo>
                  <a:cubicBezTo>
                    <a:pt x="38" y="46"/>
                    <a:pt x="38" y="47"/>
                    <a:pt x="37" y="47"/>
                  </a:cubicBezTo>
                  <a:cubicBezTo>
                    <a:pt x="37" y="48"/>
                    <a:pt x="36" y="50"/>
                    <a:pt x="36" y="50"/>
                  </a:cubicBezTo>
                  <a:cubicBezTo>
                    <a:pt x="35" y="50"/>
                    <a:pt x="34" y="50"/>
                    <a:pt x="34" y="51"/>
                  </a:cubicBezTo>
                  <a:cubicBezTo>
                    <a:pt x="34" y="51"/>
                    <a:pt x="35" y="53"/>
                    <a:pt x="34" y="53"/>
                  </a:cubicBezTo>
                  <a:cubicBezTo>
                    <a:pt x="33" y="53"/>
                    <a:pt x="32" y="54"/>
                    <a:pt x="32" y="54"/>
                  </a:cubicBezTo>
                  <a:cubicBezTo>
                    <a:pt x="31" y="53"/>
                    <a:pt x="32" y="54"/>
                    <a:pt x="30" y="53"/>
                  </a:cubicBezTo>
                  <a:cubicBezTo>
                    <a:pt x="29" y="53"/>
                    <a:pt x="28" y="53"/>
                    <a:pt x="28" y="53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7" y="55"/>
                    <a:pt x="27" y="57"/>
                    <a:pt x="27" y="57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0"/>
                    <a:pt x="28" y="65"/>
                    <a:pt x="29" y="65"/>
                  </a:cubicBezTo>
                  <a:cubicBezTo>
                    <a:pt x="30" y="65"/>
                    <a:pt x="31" y="67"/>
                    <a:pt x="31" y="67"/>
                  </a:cubicBezTo>
                  <a:cubicBezTo>
                    <a:pt x="32" y="67"/>
                    <a:pt x="32" y="70"/>
                    <a:pt x="32" y="70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33" y="72"/>
                    <a:pt x="34" y="75"/>
                    <a:pt x="33" y="75"/>
                  </a:cubicBezTo>
                  <a:cubicBezTo>
                    <a:pt x="33" y="76"/>
                    <a:pt x="33" y="78"/>
                    <a:pt x="33" y="79"/>
                  </a:cubicBezTo>
                  <a:cubicBezTo>
                    <a:pt x="34" y="81"/>
                    <a:pt x="35" y="82"/>
                    <a:pt x="35" y="82"/>
                  </a:cubicBezTo>
                  <a:cubicBezTo>
                    <a:pt x="35" y="82"/>
                    <a:pt x="33" y="84"/>
                    <a:pt x="34" y="84"/>
                  </a:cubicBezTo>
                  <a:cubicBezTo>
                    <a:pt x="35" y="85"/>
                    <a:pt x="37" y="87"/>
                    <a:pt x="37" y="87"/>
                  </a:cubicBezTo>
                  <a:cubicBezTo>
                    <a:pt x="37" y="88"/>
                    <a:pt x="37" y="89"/>
                    <a:pt x="38" y="89"/>
                  </a:cubicBezTo>
                  <a:cubicBezTo>
                    <a:pt x="39" y="89"/>
                    <a:pt x="40" y="89"/>
                    <a:pt x="40" y="89"/>
                  </a:cubicBezTo>
                  <a:cubicBezTo>
                    <a:pt x="40" y="90"/>
                    <a:pt x="40" y="92"/>
                    <a:pt x="40" y="92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100"/>
                    <a:pt x="46" y="100"/>
                  </a:cubicBezTo>
                  <a:cubicBezTo>
                    <a:pt x="47" y="100"/>
                    <a:pt x="50" y="101"/>
                    <a:pt x="51" y="102"/>
                  </a:cubicBezTo>
                  <a:cubicBezTo>
                    <a:pt x="51" y="102"/>
                    <a:pt x="53" y="103"/>
                    <a:pt x="54" y="103"/>
                  </a:cubicBezTo>
                  <a:cubicBezTo>
                    <a:pt x="55" y="103"/>
                    <a:pt x="54" y="105"/>
                    <a:pt x="55" y="103"/>
                  </a:cubicBezTo>
                  <a:cubicBezTo>
                    <a:pt x="56" y="101"/>
                    <a:pt x="55" y="102"/>
                    <a:pt x="56" y="100"/>
                  </a:cubicBezTo>
                  <a:cubicBezTo>
                    <a:pt x="57" y="97"/>
                    <a:pt x="57" y="99"/>
                    <a:pt x="57" y="97"/>
                  </a:cubicBezTo>
                  <a:cubicBezTo>
                    <a:pt x="57" y="96"/>
                    <a:pt x="57" y="97"/>
                    <a:pt x="57" y="96"/>
                  </a:cubicBezTo>
                  <a:cubicBezTo>
                    <a:pt x="58" y="94"/>
                    <a:pt x="57" y="95"/>
                    <a:pt x="58" y="93"/>
                  </a:cubicBezTo>
                  <a:cubicBezTo>
                    <a:pt x="59" y="91"/>
                    <a:pt x="59" y="92"/>
                    <a:pt x="60" y="90"/>
                  </a:cubicBezTo>
                  <a:cubicBezTo>
                    <a:pt x="61" y="89"/>
                    <a:pt x="62" y="90"/>
                    <a:pt x="61" y="88"/>
                  </a:cubicBezTo>
                  <a:cubicBezTo>
                    <a:pt x="61" y="86"/>
                    <a:pt x="61" y="88"/>
                    <a:pt x="61" y="86"/>
                  </a:cubicBezTo>
                  <a:cubicBezTo>
                    <a:pt x="60" y="84"/>
                    <a:pt x="61" y="84"/>
                    <a:pt x="59" y="83"/>
                  </a:cubicBezTo>
                  <a:cubicBezTo>
                    <a:pt x="58" y="82"/>
                    <a:pt x="57" y="82"/>
                    <a:pt x="57" y="81"/>
                  </a:cubicBezTo>
                  <a:cubicBezTo>
                    <a:pt x="57" y="79"/>
                    <a:pt x="57" y="79"/>
                    <a:pt x="58" y="78"/>
                  </a:cubicBezTo>
                  <a:cubicBezTo>
                    <a:pt x="58" y="77"/>
                    <a:pt x="59" y="76"/>
                    <a:pt x="59" y="76"/>
                  </a:cubicBezTo>
                  <a:cubicBezTo>
                    <a:pt x="60" y="75"/>
                    <a:pt x="60" y="76"/>
                    <a:pt x="61" y="74"/>
                  </a:cubicBezTo>
                  <a:cubicBezTo>
                    <a:pt x="61" y="73"/>
                    <a:pt x="62" y="72"/>
                    <a:pt x="62" y="72"/>
                  </a:cubicBezTo>
                  <a:cubicBezTo>
                    <a:pt x="62" y="72"/>
                    <a:pt x="62" y="69"/>
                    <a:pt x="62" y="68"/>
                  </a:cubicBezTo>
                  <a:cubicBezTo>
                    <a:pt x="62" y="66"/>
                    <a:pt x="63" y="68"/>
                    <a:pt x="62" y="66"/>
                  </a:cubicBezTo>
                  <a:cubicBezTo>
                    <a:pt x="62" y="64"/>
                    <a:pt x="62" y="63"/>
                    <a:pt x="62" y="63"/>
                  </a:cubicBezTo>
                  <a:cubicBezTo>
                    <a:pt x="62" y="63"/>
                    <a:pt x="64" y="61"/>
                    <a:pt x="65" y="62"/>
                  </a:cubicBezTo>
                  <a:cubicBezTo>
                    <a:pt x="66" y="62"/>
                    <a:pt x="66" y="63"/>
                    <a:pt x="67" y="62"/>
                  </a:cubicBezTo>
                  <a:cubicBezTo>
                    <a:pt x="69" y="61"/>
                    <a:pt x="68" y="60"/>
                    <a:pt x="69" y="60"/>
                  </a:cubicBezTo>
                  <a:cubicBezTo>
                    <a:pt x="69" y="60"/>
                    <a:pt x="70" y="59"/>
                    <a:pt x="71" y="60"/>
                  </a:cubicBezTo>
                  <a:cubicBezTo>
                    <a:pt x="72" y="61"/>
                    <a:pt x="73" y="61"/>
                    <a:pt x="75" y="61"/>
                  </a:cubicBezTo>
                  <a:cubicBezTo>
                    <a:pt x="76" y="62"/>
                    <a:pt x="77" y="62"/>
                    <a:pt x="79" y="62"/>
                  </a:cubicBezTo>
                  <a:cubicBezTo>
                    <a:pt x="80" y="62"/>
                    <a:pt x="83" y="62"/>
                    <a:pt x="84" y="62"/>
                  </a:cubicBezTo>
                  <a:cubicBezTo>
                    <a:pt x="85" y="61"/>
                    <a:pt x="86" y="62"/>
                    <a:pt x="86" y="60"/>
                  </a:cubicBezTo>
                  <a:cubicBezTo>
                    <a:pt x="87" y="59"/>
                    <a:pt x="86" y="59"/>
                    <a:pt x="88" y="58"/>
                  </a:cubicBezTo>
                  <a:cubicBezTo>
                    <a:pt x="89" y="57"/>
                    <a:pt x="89" y="58"/>
                    <a:pt x="89" y="57"/>
                  </a:cubicBezTo>
                  <a:cubicBezTo>
                    <a:pt x="90" y="55"/>
                    <a:pt x="89" y="56"/>
                    <a:pt x="90" y="54"/>
                  </a:cubicBezTo>
                  <a:cubicBezTo>
                    <a:pt x="91" y="53"/>
                    <a:pt x="89" y="55"/>
                    <a:pt x="91" y="53"/>
                  </a:cubicBezTo>
                  <a:cubicBezTo>
                    <a:pt x="93" y="51"/>
                    <a:pt x="93" y="53"/>
                    <a:pt x="93" y="51"/>
                  </a:cubicBezTo>
                  <a:cubicBezTo>
                    <a:pt x="92" y="50"/>
                    <a:pt x="92" y="51"/>
                    <a:pt x="92" y="49"/>
                  </a:cubicBezTo>
                  <a:cubicBezTo>
                    <a:pt x="92" y="47"/>
                    <a:pt x="89" y="49"/>
                    <a:pt x="91" y="46"/>
                  </a:cubicBezTo>
                  <a:cubicBezTo>
                    <a:pt x="92" y="42"/>
                    <a:pt x="93" y="43"/>
                    <a:pt x="91" y="40"/>
                  </a:cubicBezTo>
                  <a:cubicBezTo>
                    <a:pt x="89" y="37"/>
                    <a:pt x="87" y="36"/>
                    <a:pt x="87" y="36"/>
                  </a:cubicBezTo>
                  <a:cubicBezTo>
                    <a:pt x="87" y="35"/>
                    <a:pt x="86" y="33"/>
                    <a:pt x="86" y="33"/>
                  </a:cubicBezTo>
                  <a:cubicBezTo>
                    <a:pt x="85" y="33"/>
                    <a:pt x="85" y="32"/>
                    <a:pt x="84" y="32"/>
                  </a:cubicBezTo>
                  <a:cubicBezTo>
                    <a:pt x="83" y="32"/>
                    <a:pt x="81" y="32"/>
                    <a:pt x="80" y="31"/>
                  </a:cubicBezTo>
                  <a:cubicBezTo>
                    <a:pt x="79" y="30"/>
                    <a:pt x="78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4" y="28"/>
                    <a:pt x="74" y="28"/>
                    <a:pt x="73" y="28"/>
                  </a:cubicBezTo>
                  <a:cubicBezTo>
                    <a:pt x="72" y="28"/>
                    <a:pt x="74" y="28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8" y="27"/>
                    <a:pt x="68" y="27"/>
                    <a:pt x="67" y="27"/>
                  </a:cubicBezTo>
                  <a:cubicBezTo>
                    <a:pt x="66" y="28"/>
                    <a:pt x="66" y="25"/>
                    <a:pt x="66" y="28"/>
                  </a:cubicBezTo>
                  <a:cubicBezTo>
                    <a:pt x="66" y="30"/>
                    <a:pt x="67" y="31"/>
                    <a:pt x="65" y="31"/>
                  </a:cubicBezTo>
                  <a:cubicBezTo>
                    <a:pt x="63" y="31"/>
                    <a:pt x="65" y="31"/>
                    <a:pt x="63" y="31"/>
                  </a:cubicBezTo>
                  <a:cubicBezTo>
                    <a:pt x="61" y="31"/>
                    <a:pt x="62" y="32"/>
                    <a:pt x="61" y="32"/>
                  </a:cubicBezTo>
                  <a:cubicBezTo>
                    <a:pt x="60" y="33"/>
                    <a:pt x="60" y="33"/>
                    <a:pt x="58" y="33"/>
                  </a:cubicBezTo>
                  <a:cubicBezTo>
                    <a:pt x="57" y="33"/>
                    <a:pt x="59" y="35"/>
                    <a:pt x="57" y="33"/>
                  </a:cubicBezTo>
                  <a:cubicBezTo>
                    <a:pt x="55" y="31"/>
                    <a:pt x="58" y="31"/>
                    <a:pt x="55" y="31"/>
                  </a:cubicBezTo>
                  <a:cubicBezTo>
                    <a:pt x="51" y="31"/>
                    <a:pt x="51" y="32"/>
                    <a:pt x="50" y="32"/>
                  </a:cubicBezTo>
                  <a:cubicBezTo>
                    <a:pt x="50" y="32"/>
                    <a:pt x="49" y="32"/>
                    <a:pt x="48" y="31"/>
                  </a:cubicBezTo>
                  <a:cubicBezTo>
                    <a:pt x="46" y="31"/>
                    <a:pt x="46" y="31"/>
                    <a:pt x="45" y="31"/>
                  </a:cubicBezTo>
                  <a:cubicBezTo>
                    <a:pt x="45" y="31"/>
                    <a:pt x="45" y="33"/>
                    <a:pt x="44" y="31"/>
                  </a:cubicBezTo>
                  <a:cubicBezTo>
                    <a:pt x="44" y="30"/>
                    <a:pt x="42" y="30"/>
                    <a:pt x="44" y="29"/>
                  </a:cubicBezTo>
                  <a:cubicBezTo>
                    <a:pt x="46" y="28"/>
                    <a:pt x="47" y="30"/>
                    <a:pt x="47" y="28"/>
                  </a:cubicBezTo>
                  <a:cubicBezTo>
                    <a:pt x="47" y="27"/>
                    <a:pt x="45" y="27"/>
                    <a:pt x="47" y="27"/>
                  </a:cubicBezTo>
                  <a:cubicBezTo>
                    <a:pt x="49" y="27"/>
                    <a:pt x="49" y="27"/>
                    <a:pt x="50" y="26"/>
                  </a:cubicBezTo>
                  <a:cubicBezTo>
                    <a:pt x="52" y="26"/>
                    <a:pt x="53" y="28"/>
                    <a:pt x="54" y="26"/>
                  </a:cubicBezTo>
                  <a:cubicBezTo>
                    <a:pt x="54" y="25"/>
                    <a:pt x="57" y="27"/>
                    <a:pt x="54" y="25"/>
                  </a:cubicBezTo>
                  <a:cubicBezTo>
                    <a:pt x="51" y="23"/>
                    <a:pt x="52" y="22"/>
                    <a:pt x="51" y="22"/>
                  </a:cubicBezTo>
                  <a:cubicBezTo>
                    <a:pt x="49" y="23"/>
                    <a:pt x="50" y="24"/>
                    <a:pt x="48" y="23"/>
                  </a:cubicBezTo>
                  <a:cubicBezTo>
                    <a:pt x="47" y="22"/>
                    <a:pt x="45" y="22"/>
                    <a:pt x="47" y="20"/>
                  </a:cubicBezTo>
                  <a:cubicBezTo>
                    <a:pt x="49" y="19"/>
                    <a:pt x="48" y="19"/>
                    <a:pt x="50" y="19"/>
                  </a:cubicBezTo>
                  <a:cubicBezTo>
                    <a:pt x="52" y="18"/>
                    <a:pt x="54" y="22"/>
                    <a:pt x="55" y="21"/>
                  </a:cubicBezTo>
                  <a:cubicBezTo>
                    <a:pt x="56" y="21"/>
                    <a:pt x="56" y="20"/>
                    <a:pt x="57" y="21"/>
                  </a:cubicBezTo>
                  <a:cubicBezTo>
                    <a:pt x="57" y="21"/>
                    <a:pt x="57" y="23"/>
                    <a:pt x="58" y="24"/>
                  </a:cubicBezTo>
                  <a:cubicBezTo>
                    <a:pt x="58" y="25"/>
                    <a:pt x="57" y="26"/>
                    <a:pt x="59" y="25"/>
                  </a:cubicBezTo>
                  <a:cubicBezTo>
                    <a:pt x="61" y="24"/>
                    <a:pt x="56" y="24"/>
                    <a:pt x="61" y="22"/>
                  </a:cubicBezTo>
                  <a:cubicBezTo>
                    <a:pt x="65" y="21"/>
                    <a:pt x="67" y="21"/>
                    <a:pt x="68" y="22"/>
                  </a:cubicBezTo>
                  <a:cubicBezTo>
                    <a:pt x="68" y="22"/>
                    <a:pt x="69" y="22"/>
                    <a:pt x="70" y="23"/>
                  </a:cubicBezTo>
                  <a:cubicBezTo>
                    <a:pt x="70" y="23"/>
                    <a:pt x="68" y="24"/>
                    <a:pt x="70" y="23"/>
                  </a:cubicBezTo>
                  <a:cubicBezTo>
                    <a:pt x="72" y="22"/>
                    <a:pt x="74" y="24"/>
                    <a:pt x="74" y="24"/>
                  </a:cubicBezTo>
                  <a:cubicBezTo>
                    <a:pt x="74" y="24"/>
                    <a:pt x="74" y="23"/>
                    <a:pt x="75" y="24"/>
                  </a:cubicBezTo>
                  <a:cubicBezTo>
                    <a:pt x="76" y="25"/>
                    <a:pt x="77" y="25"/>
                    <a:pt x="78" y="25"/>
                  </a:cubicBezTo>
                  <a:cubicBezTo>
                    <a:pt x="79" y="25"/>
                    <a:pt x="81" y="25"/>
                    <a:pt x="80" y="23"/>
                  </a:cubicBezTo>
                  <a:cubicBezTo>
                    <a:pt x="78" y="21"/>
                    <a:pt x="79" y="22"/>
                    <a:pt x="77" y="21"/>
                  </a:cubicBezTo>
                  <a:cubicBezTo>
                    <a:pt x="74" y="20"/>
                    <a:pt x="70" y="20"/>
                    <a:pt x="73" y="19"/>
                  </a:cubicBezTo>
                  <a:cubicBezTo>
                    <a:pt x="77" y="18"/>
                    <a:pt x="72" y="18"/>
                    <a:pt x="76" y="16"/>
                  </a:cubicBezTo>
                  <a:cubicBezTo>
                    <a:pt x="81" y="14"/>
                    <a:pt x="81" y="17"/>
                    <a:pt x="81" y="14"/>
                  </a:cubicBezTo>
                  <a:cubicBezTo>
                    <a:pt x="80" y="11"/>
                    <a:pt x="81" y="11"/>
                    <a:pt x="82" y="11"/>
                  </a:cubicBezTo>
                  <a:cubicBezTo>
                    <a:pt x="83" y="11"/>
                    <a:pt x="86" y="12"/>
                    <a:pt x="87" y="12"/>
                  </a:cubicBezTo>
                  <a:cubicBezTo>
                    <a:pt x="88" y="12"/>
                    <a:pt x="86" y="13"/>
                    <a:pt x="88" y="12"/>
                  </a:cubicBezTo>
                  <a:cubicBezTo>
                    <a:pt x="91" y="10"/>
                    <a:pt x="91" y="12"/>
                    <a:pt x="91" y="10"/>
                  </a:cubicBezTo>
                  <a:cubicBezTo>
                    <a:pt x="90" y="9"/>
                    <a:pt x="90" y="8"/>
                    <a:pt x="88" y="7"/>
                  </a:cubicBezTo>
                  <a:cubicBezTo>
                    <a:pt x="87" y="6"/>
                    <a:pt x="87" y="2"/>
                    <a:pt x="84" y="4"/>
                  </a:cubicBezTo>
                  <a:cubicBezTo>
                    <a:pt x="81" y="5"/>
                    <a:pt x="82" y="5"/>
                    <a:pt x="80" y="5"/>
                  </a:cubicBezTo>
                  <a:cubicBezTo>
                    <a:pt x="77" y="5"/>
                    <a:pt x="76" y="5"/>
                    <a:pt x="76" y="4"/>
                  </a:cubicBezTo>
                  <a:cubicBezTo>
                    <a:pt x="76" y="4"/>
                    <a:pt x="79" y="2"/>
                    <a:pt x="79" y="2"/>
                  </a:cubicBezTo>
                  <a:cubicBezTo>
                    <a:pt x="79" y="2"/>
                    <a:pt x="80" y="2"/>
                    <a:pt x="80" y="2"/>
                  </a:cubicBezTo>
                  <a:cubicBezTo>
                    <a:pt x="79" y="2"/>
                    <a:pt x="79" y="1"/>
                    <a:pt x="79" y="1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88" y="0"/>
                    <a:pt x="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4"/>
            <p:cNvSpPr>
              <a:spLocks noEditPoints="1"/>
            </p:cNvSpPr>
            <p:nvPr/>
          </p:nvSpPr>
          <p:spPr bwMode="auto">
            <a:xfrm>
              <a:off x="3323592" y="4204177"/>
              <a:ext cx="492125" cy="325438"/>
            </a:xfrm>
            <a:custGeom>
              <a:avLst/>
              <a:gdLst>
                <a:gd name="T0" fmla="*/ 7 w 165"/>
                <a:gd name="T1" fmla="*/ 24 h 109"/>
                <a:gd name="T2" fmla="*/ 42 w 165"/>
                <a:gd name="T3" fmla="*/ 0 h 109"/>
                <a:gd name="T4" fmla="*/ 84 w 165"/>
                <a:gd name="T5" fmla="*/ 107 h 109"/>
                <a:gd name="T6" fmla="*/ 37 w 165"/>
                <a:gd name="T7" fmla="*/ 63 h 109"/>
                <a:gd name="T8" fmla="*/ 7 w 165"/>
                <a:gd name="T9" fmla="*/ 24 h 109"/>
                <a:gd name="T10" fmla="*/ 99 w 165"/>
                <a:gd name="T11" fmla="*/ 20 h 109"/>
                <a:gd name="T12" fmla="*/ 92 w 165"/>
                <a:gd name="T13" fmla="*/ 27 h 109"/>
                <a:gd name="T14" fmla="*/ 99 w 165"/>
                <a:gd name="T15" fmla="*/ 34 h 109"/>
                <a:gd name="T16" fmla="*/ 106 w 165"/>
                <a:gd name="T17" fmla="*/ 27 h 109"/>
                <a:gd name="T18" fmla="*/ 99 w 165"/>
                <a:gd name="T19" fmla="*/ 20 h 109"/>
                <a:gd name="T20" fmla="*/ 115 w 165"/>
                <a:gd name="T21" fmla="*/ 48 h 109"/>
                <a:gd name="T22" fmla="*/ 106 w 165"/>
                <a:gd name="T23" fmla="*/ 39 h 109"/>
                <a:gd name="T24" fmla="*/ 96 w 165"/>
                <a:gd name="T25" fmla="*/ 48 h 109"/>
                <a:gd name="T26" fmla="*/ 106 w 165"/>
                <a:gd name="T27" fmla="*/ 58 h 109"/>
                <a:gd name="T28" fmla="*/ 115 w 165"/>
                <a:gd name="T29" fmla="*/ 48 h 109"/>
                <a:gd name="T30" fmla="*/ 99 w 165"/>
                <a:gd name="T31" fmla="*/ 83 h 109"/>
                <a:gd name="T32" fmla="*/ 110 w 165"/>
                <a:gd name="T33" fmla="*/ 72 h 109"/>
                <a:gd name="T34" fmla="*/ 99 w 165"/>
                <a:gd name="T35" fmla="*/ 61 h 109"/>
                <a:gd name="T36" fmla="*/ 88 w 165"/>
                <a:gd name="T37" fmla="*/ 72 h 109"/>
                <a:gd name="T38" fmla="*/ 99 w 165"/>
                <a:gd name="T39" fmla="*/ 83 h 109"/>
                <a:gd name="T40" fmla="*/ 80 w 165"/>
                <a:gd name="T41" fmla="*/ 101 h 109"/>
                <a:gd name="T42" fmla="*/ 91 w 165"/>
                <a:gd name="T43" fmla="*/ 90 h 109"/>
                <a:gd name="T44" fmla="*/ 80 w 165"/>
                <a:gd name="T45" fmla="*/ 78 h 109"/>
                <a:gd name="T46" fmla="*/ 68 w 165"/>
                <a:gd name="T47" fmla="*/ 90 h 109"/>
                <a:gd name="T48" fmla="*/ 80 w 165"/>
                <a:gd name="T49" fmla="*/ 101 h 109"/>
                <a:gd name="T50" fmla="*/ 32 w 165"/>
                <a:gd name="T51" fmla="*/ 47 h 109"/>
                <a:gd name="T52" fmla="*/ 46 w 165"/>
                <a:gd name="T53" fmla="*/ 32 h 109"/>
                <a:gd name="T54" fmla="*/ 32 w 165"/>
                <a:gd name="T55" fmla="*/ 18 h 109"/>
                <a:gd name="T56" fmla="*/ 17 w 165"/>
                <a:gd name="T57" fmla="*/ 32 h 109"/>
                <a:gd name="T58" fmla="*/ 32 w 165"/>
                <a:gd name="T59" fmla="*/ 4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109">
                  <a:moveTo>
                    <a:pt x="7" y="24"/>
                  </a:moveTo>
                  <a:cubicBezTo>
                    <a:pt x="15" y="3"/>
                    <a:pt x="42" y="0"/>
                    <a:pt x="42" y="0"/>
                  </a:cubicBezTo>
                  <a:cubicBezTo>
                    <a:pt x="165" y="2"/>
                    <a:pt x="116" y="104"/>
                    <a:pt x="84" y="107"/>
                  </a:cubicBezTo>
                  <a:cubicBezTo>
                    <a:pt x="53" y="109"/>
                    <a:pt x="58" y="71"/>
                    <a:pt x="37" y="63"/>
                  </a:cubicBezTo>
                  <a:cubicBezTo>
                    <a:pt x="17" y="55"/>
                    <a:pt x="0" y="46"/>
                    <a:pt x="7" y="24"/>
                  </a:cubicBezTo>
                  <a:close/>
                  <a:moveTo>
                    <a:pt x="99" y="20"/>
                  </a:moveTo>
                  <a:cubicBezTo>
                    <a:pt x="95" y="20"/>
                    <a:pt x="92" y="23"/>
                    <a:pt x="92" y="27"/>
                  </a:cubicBezTo>
                  <a:cubicBezTo>
                    <a:pt x="92" y="31"/>
                    <a:pt x="95" y="34"/>
                    <a:pt x="99" y="34"/>
                  </a:cubicBezTo>
                  <a:cubicBezTo>
                    <a:pt x="103" y="34"/>
                    <a:pt x="106" y="31"/>
                    <a:pt x="106" y="27"/>
                  </a:cubicBezTo>
                  <a:cubicBezTo>
                    <a:pt x="106" y="23"/>
                    <a:pt x="103" y="20"/>
                    <a:pt x="99" y="20"/>
                  </a:cubicBezTo>
                  <a:close/>
                  <a:moveTo>
                    <a:pt x="115" y="48"/>
                  </a:moveTo>
                  <a:cubicBezTo>
                    <a:pt x="115" y="43"/>
                    <a:pt x="111" y="39"/>
                    <a:pt x="106" y="39"/>
                  </a:cubicBezTo>
                  <a:cubicBezTo>
                    <a:pt x="100" y="39"/>
                    <a:pt x="96" y="43"/>
                    <a:pt x="96" y="48"/>
                  </a:cubicBezTo>
                  <a:cubicBezTo>
                    <a:pt x="96" y="54"/>
                    <a:pt x="100" y="58"/>
                    <a:pt x="106" y="58"/>
                  </a:cubicBezTo>
                  <a:cubicBezTo>
                    <a:pt x="111" y="58"/>
                    <a:pt x="115" y="54"/>
                    <a:pt x="115" y="48"/>
                  </a:cubicBezTo>
                  <a:close/>
                  <a:moveTo>
                    <a:pt x="99" y="83"/>
                  </a:moveTo>
                  <a:cubicBezTo>
                    <a:pt x="105" y="83"/>
                    <a:pt x="110" y="78"/>
                    <a:pt x="110" y="72"/>
                  </a:cubicBezTo>
                  <a:cubicBezTo>
                    <a:pt x="110" y="66"/>
                    <a:pt x="105" y="61"/>
                    <a:pt x="99" y="61"/>
                  </a:cubicBezTo>
                  <a:cubicBezTo>
                    <a:pt x="93" y="61"/>
                    <a:pt x="88" y="66"/>
                    <a:pt x="88" y="72"/>
                  </a:cubicBezTo>
                  <a:cubicBezTo>
                    <a:pt x="88" y="78"/>
                    <a:pt x="93" y="83"/>
                    <a:pt x="99" y="83"/>
                  </a:cubicBezTo>
                  <a:close/>
                  <a:moveTo>
                    <a:pt x="80" y="101"/>
                  </a:moveTo>
                  <a:cubicBezTo>
                    <a:pt x="86" y="101"/>
                    <a:pt x="91" y="96"/>
                    <a:pt x="91" y="90"/>
                  </a:cubicBezTo>
                  <a:cubicBezTo>
                    <a:pt x="91" y="83"/>
                    <a:pt x="86" y="78"/>
                    <a:pt x="80" y="78"/>
                  </a:cubicBezTo>
                  <a:cubicBezTo>
                    <a:pt x="73" y="78"/>
                    <a:pt x="68" y="83"/>
                    <a:pt x="68" y="90"/>
                  </a:cubicBezTo>
                  <a:cubicBezTo>
                    <a:pt x="68" y="96"/>
                    <a:pt x="73" y="101"/>
                    <a:pt x="80" y="101"/>
                  </a:cubicBezTo>
                  <a:close/>
                  <a:moveTo>
                    <a:pt x="32" y="47"/>
                  </a:moveTo>
                  <a:cubicBezTo>
                    <a:pt x="39" y="47"/>
                    <a:pt x="46" y="40"/>
                    <a:pt x="46" y="32"/>
                  </a:cubicBezTo>
                  <a:cubicBezTo>
                    <a:pt x="46" y="25"/>
                    <a:pt x="39" y="18"/>
                    <a:pt x="32" y="18"/>
                  </a:cubicBezTo>
                  <a:cubicBezTo>
                    <a:pt x="24" y="18"/>
                    <a:pt x="17" y="25"/>
                    <a:pt x="17" y="32"/>
                  </a:cubicBezTo>
                  <a:cubicBezTo>
                    <a:pt x="17" y="40"/>
                    <a:pt x="24" y="47"/>
                    <a:pt x="32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5"/>
            <p:cNvSpPr>
              <a:spLocks noEditPoints="1"/>
            </p:cNvSpPr>
            <p:nvPr/>
          </p:nvSpPr>
          <p:spPr bwMode="auto">
            <a:xfrm>
              <a:off x="1239205" y="3966052"/>
              <a:ext cx="677863" cy="604838"/>
            </a:xfrm>
            <a:custGeom>
              <a:avLst/>
              <a:gdLst>
                <a:gd name="T0" fmla="*/ 200 w 227"/>
                <a:gd name="T1" fmla="*/ 185 h 203"/>
                <a:gd name="T2" fmla="*/ 140 w 227"/>
                <a:gd name="T3" fmla="*/ 183 h 203"/>
                <a:gd name="T4" fmla="*/ 181 w 227"/>
                <a:gd name="T5" fmla="*/ 25 h 203"/>
                <a:gd name="T6" fmla="*/ 198 w 227"/>
                <a:gd name="T7" fmla="*/ 115 h 203"/>
                <a:gd name="T8" fmla="*/ 200 w 227"/>
                <a:gd name="T9" fmla="*/ 185 h 203"/>
                <a:gd name="T10" fmla="*/ 91 w 227"/>
                <a:gd name="T11" fmla="*/ 113 h 203"/>
                <a:gd name="T12" fmla="*/ 105 w 227"/>
                <a:gd name="T13" fmla="*/ 110 h 203"/>
                <a:gd name="T14" fmla="*/ 103 w 227"/>
                <a:gd name="T15" fmla="*/ 96 h 203"/>
                <a:gd name="T16" fmla="*/ 89 w 227"/>
                <a:gd name="T17" fmla="*/ 98 h 203"/>
                <a:gd name="T18" fmla="*/ 91 w 227"/>
                <a:gd name="T19" fmla="*/ 113 h 203"/>
                <a:gd name="T20" fmla="*/ 96 w 227"/>
                <a:gd name="T21" fmla="*/ 66 h 203"/>
                <a:gd name="T22" fmla="*/ 99 w 227"/>
                <a:gd name="T23" fmla="*/ 85 h 203"/>
                <a:gd name="T24" fmla="*/ 118 w 227"/>
                <a:gd name="T25" fmla="*/ 82 h 203"/>
                <a:gd name="T26" fmla="*/ 115 w 227"/>
                <a:gd name="T27" fmla="*/ 63 h 203"/>
                <a:gd name="T28" fmla="*/ 96 w 227"/>
                <a:gd name="T29" fmla="*/ 66 h 203"/>
                <a:gd name="T30" fmla="*/ 144 w 227"/>
                <a:gd name="T31" fmla="*/ 40 h 203"/>
                <a:gd name="T32" fmla="*/ 122 w 227"/>
                <a:gd name="T33" fmla="*/ 43 h 203"/>
                <a:gd name="T34" fmla="*/ 125 w 227"/>
                <a:gd name="T35" fmla="*/ 65 h 203"/>
                <a:gd name="T36" fmla="*/ 147 w 227"/>
                <a:gd name="T37" fmla="*/ 62 h 203"/>
                <a:gd name="T38" fmla="*/ 144 w 227"/>
                <a:gd name="T39" fmla="*/ 40 h 203"/>
                <a:gd name="T40" fmla="*/ 182 w 227"/>
                <a:gd name="T41" fmla="*/ 35 h 203"/>
                <a:gd name="T42" fmla="*/ 159 w 227"/>
                <a:gd name="T43" fmla="*/ 39 h 203"/>
                <a:gd name="T44" fmla="*/ 162 w 227"/>
                <a:gd name="T45" fmla="*/ 62 h 203"/>
                <a:gd name="T46" fmla="*/ 186 w 227"/>
                <a:gd name="T47" fmla="*/ 58 h 203"/>
                <a:gd name="T48" fmla="*/ 182 w 227"/>
                <a:gd name="T49" fmla="*/ 35 h 203"/>
                <a:gd name="T50" fmla="*/ 191 w 227"/>
                <a:gd name="T51" fmla="*/ 139 h 203"/>
                <a:gd name="T52" fmla="*/ 163 w 227"/>
                <a:gd name="T53" fmla="*/ 143 h 203"/>
                <a:gd name="T54" fmla="*/ 167 w 227"/>
                <a:gd name="T55" fmla="*/ 172 h 203"/>
                <a:gd name="T56" fmla="*/ 195 w 227"/>
                <a:gd name="T57" fmla="*/ 167 h 203"/>
                <a:gd name="T58" fmla="*/ 191 w 227"/>
                <a:gd name="T59" fmla="*/ 13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7" h="203">
                  <a:moveTo>
                    <a:pt x="200" y="185"/>
                  </a:moveTo>
                  <a:cubicBezTo>
                    <a:pt x="173" y="203"/>
                    <a:pt x="140" y="183"/>
                    <a:pt x="140" y="183"/>
                  </a:cubicBezTo>
                  <a:cubicBezTo>
                    <a:pt x="0" y="76"/>
                    <a:pt x="143" y="0"/>
                    <a:pt x="181" y="25"/>
                  </a:cubicBezTo>
                  <a:cubicBezTo>
                    <a:pt x="220" y="49"/>
                    <a:pt x="182" y="88"/>
                    <a:pt x="198" y="115"/>
                  </a:cubicBezTo>
                  <a:cubicBezTo>
                    <a:pt x="215" y="141"/>
                    <a:pt x="227" y="167"/>
                    <a:pt x="200" y="185"/>
                  </a:cubicBezTo>
                  <a:close/>
                  <a:moveTo>
                    <a:pt x="91" y="113"/>
                  </a:moveTo>
                  <a:cubicBezTo>
                    <a:pt x="96" y="116"/>
                    <a:pt x="102" y="115"/>
                    <a:pt x="105" y="110"/>
                  </a:cubicBezTo>
                  <a:cubicBezTo>
                    <a:pt x="109" y="106"/>
                    <a:pt x="108" y="99"/>
                    <a:pt x="103" y="96"/>
                  </a:cubicBezTo>
                  <a:cubicBezTo>
                    <a:pt x="99" y="93"/>
                    <a:pt x="92" y="94"/>
                    <a:pt x="89" y="98"/>
                  </a:cubicBezTo>
                  <a:cubicBezTo>
                    <a:pt x="86" y="103"/>
                    <a:pt x="86" y="109"/>
                    <a:pt x="91" y="113"/>
                  </a:cubicBezTo>
                  <a:close/>
                  <a:moveTo>
                    <a:pt x="96" y="66"/>
                  </a:moveTo>
                  <a:cubicBezTo>
                    <a:pt x="92" y="72"/>
                    <a:pt x="93" y="80"/>
                    <a:pt x="99" y="85"/>
                  </a:cubicBezTo>
                  <a:cubicBezTo>
                    <a:pt x="105" y="89"/>
                    <a:pt x="114" y="88"/>
                    <a:pt x="118" y="82"/>
                  </a:cubicBezTo>
                  <a:cubicBezTo>
                    <a:pt x="123" y="76"/>
                    <a:pt x="121" y="67"/>
                    <a:pt x="115" y="63"/>
                  </a:cubicBezTo>
                  <a:cubicBezTo>
                    <a:pt x="109" y="58"/>
                    <a:pt x="101" y="60"/>
                    <a:pt x="96" y="66"/>
                  </a:cubicBezTo>
                  <a:close/>
                  <a:moveTo>
                    <a:pt x="144" y="40"/>
                  </a:moveTo>
                  <a:cubicBezTo>
                    <a:pt x="137" y="35"/>
                    <a:pt x="128" y="36"/>
                    <a:pt x="122" y="43"/>
                  </a:cubicBezTo>
                  <a:cubicBezTo>
                    <a:pt x="117" y="50"/>
                    <a:pt x="119" y="60"/>
                    <a:pt x="125" y="65"/>
                  </a:cubicBezTo>
                  <a:cubicBezTo>
                    <a:pt x="132" y="70"/>
                    <a:pt x="142" y="68"/>
                    <a:pt x="147" y="62"/>
                  </a:cubicBezTo>
                  <a:cubicBezTo>
                    <a:pt x="152" y="55"/>
                    <a:pt x="151" y="45"/>
                    <a:pt x="144" y="40"/>
                  </a:cubicBezTo>
                  <a:close/>
                  <a:moveTo>
                    <a:pt x="182" y="35"/>
                  </a:moveTo>
                  <a:cubicBezTo>
                    <a:pt x="175" y="29"/>
                    <a:pt x="165" y="31"/>
                    <a:pt x="159" y="39"/>
                  </a:cubicBezTo>
                  <a:cubicBezTo>
                    <a:pt x="153" y="46"/>
                    <a:pt x="155" y="57"/>
                    <a:pt x="162" y="62"/>
                  </a:cubicBezTo>
                  <a:cubicBezTo>
                    <a:pt x="170" y="68"/>
                    <a:pt x="180" y="66"/>
                    <a:pt x="186" y="58"/>
                  </a:cubicBezTo>
                  <a:cubicBezTo>
                    <a:pt x="191" y="51"/>
                    <a:pt x="190" y="40"/>
                    <a:pt x="182" y="35"/>
                  </a:cubicBezTo>
                  <a:close/>
                  <a:moveTo>
                    <a:pt x="191" y="139"/>
                  </a:moveTo>
                  <a:cubicBezTo>
                    <a:pt x="182" y="132"/>
                    <a:pt x="169" y="134"/>
                    <a:pt x="163" y="143"/>
                  </a:cubicBezTo>
                  <a:cubicBezTo>
                    <a:pt x="156" y="152"/>
                    <a:pt x="158" y="165"/>
                    <a:pt x="167" y="172"/>
                  </a:cubicBezTo>
                  <a:cubicBezTo>
                    <a:pt x="176" y="178"/>
                    <a:pt x="189" y="176"/>
                    <a:pt x="195" y="167"/>
                  </a:cubicBezTo>
                  <a:cubicBezTo>
                    <a:pt x="202" y="158"/>
                    <a:pt x="200" y="146"/>
                    <a:pt x="19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6"/>
            <p:cNvSpPr/>
            <p:nvPr/>
          </p:nvSpPr>
          <p:spPr bwMode="auto">
            <a:xfrm>
              <a:off x="4082417" y="1713389"/>
              <a:ext cx="112713" cy="114300"/>
            </a:xfrm>
            <a:custGeom>
              <a:avLst/>
              <a:gdLst>
                <a:gd name="T0" fmla="*/ 34 w 38"/>
                <a:gd name="T1" fmla="*/ 26 h 38"/>
                <a:gd name="T2" fmla="*/ 27 w 38"/>
                <a:gd name="T3" fmla="*/ 4 h 38"/>
                <a:gd name="T4" fmla="*/ 4 w 38"/>
                <a:gd name="T5" fmla="*/ 11 h 38"/>
                <a:gd name="T6" fmla="*/ 12 w 38"/>
                <a:gd name="T7" fmla="*/ 34 h 38"/>
                <a:gd name="T8" fmla="*/ 34 w 38"/>
                <a:gd name="T9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34" y="26"/>
                  </a:moveTo>
                  <a:cubicBezTo>
                    <a:pt x="38" y="18"/>
                    <a:pt x="35" y="8"/>
                    <a:pt x="27" y="4"/>
                  </a:cubicBezTo>
                  <a:cubicBezTo>
                    <a:pt x="19" y="0"/>
                    <a:pt x="9" y="3"/>
                    <a:pt x="4" y="11"/>
                  </a:cubicBezTo>
                  <a:cubicBezTo>
                    <a:pt x="0" y="20"/>
                    <a:pt x="4" y="30"/>
                    <a:pt x="12" y="34"/>
                  </a:cubicBezTo>
                  <a:cubicBezTo>
                    <a:pt x="20" y="38"/>
                    <a:pt x="30" y="35"/>
                    <a:pt x="3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7"/>
            <p:cNvSpPr/>
            <p:nvPr/>
          </p:nvSpPr>
          <p:spPr bwMode="auto">
            <a:xfrm>
              <a:off x="3855405" y="1781652"/>
              <a:ext cx="282575" cy="239713"/>
            </a:xfrm>
            <a:custGeom>
              <a:avLst/>
              <a:gdLst>
                <a:gd name="T0" fmla="*/ 95 w 95"/>
                <a:gd name="T1" fmla="*/ 8 h 80"/>
                <a:gd name="T2" fmla="*/ 23 w 95"/>
                <a:gd name="T3" fmla="*/ 73 h 80"/>
                <a:gd name="T4" fmla="*/ 2 w 95"/>
                <a:gd name="T5" fmla="*/ 79 h 80"/>
                <a:gd name="T6" fmla="*/ 86 w 95"/>
                <a:gd name="T7" fmla="*/ 0 h 80"/>
                <a:gd name="T8" fmla="*/ 95 w 95"/>
                <a:gd name="T9" fmla="*/ 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80">
                  <a:moveTo>
                    <a:pt x="95" y="8"/>
                  </a:moveTo>
                  <a:cubicBezTo>
                    <a:pt x="94" y="8"/>
                    <a:pt x="23" y="73"/>
                    <a:pt x="23" y="73"/>
                  </a:cubicBezTo>
                  <a:cubicBezTo>
                    <a:pt x="23" y="73"/>
                    <a:pt x="3" y="80"/>
                    <a:pt x="2" y="79"/>
                  </a:cubicBezTo>
                  <a:cubicBezTo>
                    <a:pt x="0" y="79"/>
                    <a:pt x="86" y="0"/>
                    <a:pt x="86" y="0"/>
                  </a:cubicBezTo>
                  <a:lnTo>
                    <a:pt x="9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8"/>
            <p:cNvSpPr/>
            <p:nvPr/>
          </p:nvSpPr>
          <p:spPr bwMode="auto">
            <a:xfrm>
              <a:off x="4099880" y="1794352"/>
              <a:ext cx="47625" cy="349250"/>
            </a:xfrm>
            <a:custGeom>
              <a:avLst/>
              <a:gdLst>
                <a:gd name="T0" fmla="*/ 6 w 30"/>
                <a:gd name="T1" fmla="*/ 2 h 220"/>
                <a:gd name="T2" fmla="*/ 0 w 30"/>
                <a:gd name="T3" fmla="*/ 182 h 220"/>
                <a:gd name="T4" fmla="*/ 11 w 30"/>
                <a:gd name="T5" fmla="*/ 220 h 220"/>
                <a:gd name="T6" fmla="*/ 22 w 30"/>
                <a:gd name="T7" fmla="*/ 182 h 220"/>
                <a:gd name="T8" fmla="*/ 30 w 30"/>
                <a:gd name="T9" fmla="*/ 4 h 220"/>
                <a:gd name="T10" fmla="*/ 6 w 30"/>
                <a:gd name="T11" fmla="*/ 0 h 220"/>
                <a:gd name="T12" fmla="*/ 6 w 30"/>
                <a:gd name="T13" fmla="*/ 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0">
                  <a:moveTo>
                    <a:pt x="6" y="2"/>
                  </a:moveTo>
                  <a:lnTo>
                    <a:pt x="0" y="182"/>
                  </a:lnTo>
                  <a:lnTo>
                    <a:pt x="11" y="220"/>
                  </a:lnTo>
                  <a:lnTo>
                    <a:pt x="22" y="182"/>
                  </a:lnTo>
                  <a:lnTo>
                    <a:pt x="30" y="4"/>
                  </a:lnTo>
                  <a:lnTo>
                    <a:pt x="6" y="0"/>
                  </a:ln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9"/>
            <p:cNvSpPr/>
            <p:nvPr/>
          </p:nvSpPr>
          <p:spPr bwMode="auto">
            <a:xfrm>
              <a:off x="4099880" y="1794352"/>
              <a:ext cx="47625" cy="349250"/>
            </a:xfrm>
            <a:custGeom>
              <a:avLst/>
              <a:gdLst>
                <a:gd name="T0" fmla="*/ 6 w 30"/>
                <a:gd name="T1" fmla="*/ 2 h 220"/>
                <a:gd name="T2" fmla="*/ 0 w 30"/>
                <a:gd name="T3" fmla="*/ 182 h 220"/>
                <a:gd name="T4" fmla="*/ 11 w 30"/>
                <a:gd name="T5" fmla="*/ 220 h 220"/>
                <a:gd name="T6" fmla="*/ 22 w 30"/>
                <a:gd name="T7" fmla="*/ 182 h 220"/>
                <a:gd name="T8" fmla="*/ 30 w 30"/>
                <a:gd name="T9" fmla="*/ 4 h 220"/>
                <a:gd name="T10" fmla="*/ 6 w 30"/>
                <a:gd name="T1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20">
                  <a:moveTo>
                    <a:pt x="6" y="2"/>
                  </a:moveTo>
                  <a:lnTo>
                    <a:pt x="0" y="182"/>
                  </a:lnTo>
                  <a:lnTo>
                    <a:pt x="11" y="220"/>
                  </a:lnTo>
                  <a:lnTo>
                    <a:pt x="22" y="182"/>
                  </a:lnTo>
                  <a:lnTo>
                    <a:pt x="30" y="4"/>
                  </a:lnTo>
                  <a:lnTo>
                    <a:pt x="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0"/>
            <p:cNvSpPr/>
            <p:nvPr/>
          </p:nvSpPr>
          <p:spPr bwMode="auto">
            <a:xfrm>
              <a:off x="4144330" y="1689577"/>
              <a:ext cx="36513" cy="53975"/>
            </a:xfrm>
            <a:custGeom>
              <a:avLst/>
              <a:gdLst>
                <a:gd name="T0" fmla="*/ 0 w 12"/>
                <a:gd name="T1" fmla="*/ 13 h 18"/>
                <a:gd name="T2" fmla="*/ 2 w 12"/>
                <a:gd name="T3" fmla="*/ 17 h 18"/>
                <a:gd name="T4" fmla="*/ 2 w 12"/>
                <a:gd name="T5" fmla="*/ 17 h 18"/>
                <a:gd name="T6" fmla="*/ 6 w 12"/>
                <a:gd name="T7" fmla="*/ 16 h 18"/>
                <a:gd name="T8" fmla="*/ 11 w 12"/>
                <a:gd name="T9" fmla="*/ 5 h 18"/>
                <a:gd name="T10" fmla="*/ 10 w 12"/>
                <a:gd name="T11" fmla="*/ 1 h 18"/>
                <a:gd name="T12" fmla="*/ 10 w 12"/>
                <a:gd name="T13" fmla="*/ 1 h 18"/>
                <a:gd name="T14" fmla="*/ 6 w 12"/>
                <a:gd name="T15" fmla="*/ 2 h 18"/>
                <a:gd name="T16" fmla="*/ 0 w 12"/>
                <a:gd name="T17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8">
                  <a:moveTo>
                    <a:pt x="0" y="13"/>
                  </a:moveTo>
                  <a:cubicBezTo>
                    <a:pt x="0" y="15"/>
                    <a:pt x="0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8"/>
                    <a:pt x="5" y="18"/>
                    <a:pt x="6" y="1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4"/>
                    <a:pt x="11" y="2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0"/>
                    <a:pt x="7" y="1"/>
                    <a:pt x="6" y="2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1"/>
            <p:cNvSpPr/>
            <p:nvPr/>
          </p:nvSpPr>
          <p:spPr bwMode="auto">
            <a:xfrm>
              <a:off x="4225292" y="3542189"/>
              <a:ext cx="109538" cy="111125"/>
            </a:xfrm>
            <a:custGeom>
              <a:avLst/>
              <a:gdLst>
                <a:gd name="T0" fmla="*/ 31 w 37"/>
                <a:gd name="T1" fmla="*/ 8 h 37"/>
                <a:gd name="T2" fmla="*/ 7 w 37"/>
                <a:gd name="T3" fmla="*/ 7 h 37"/>
                <a:gd name="T4" fmla="*/ 6 w 37"/>
                <a:gd name="T5" fmla="*/ 30 h 37"/>
                <a:gd name="T6" fmla="*/ 30 w 37"/>
                <a:gd name="T7" fmla="*/ 31 h 37"/>
                <a:gd name="T8" fmla="*/ 31 w 37"/>
                <a:gd name="T9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1" y="8"/>
                  </a:moveTo>
                  <a:cubicBezTo>
                    <a:pt x="25" y="1"/>
                    <a:pt x="14" y="0"/>
                    <a:pt x="7" y="7"/>
                  </a:cubicBezTo>
                  <a:cubicBezTo>
                    <a:pt x="0" y="13"/>
                    <a:pt x="0" y="23"/>
                    <a:pt x="6" y="30"/>
                  </a:cubicBezTo>
                  <a:cubicBezTo>
                    <a:pt x="12" y="37"/>
                    <a:pt x="23" y="37"/>
                    <a:pt x="30" y="31"/>
                  </a:cubicBezTo>
                  <a:cubicBezTo>
                    <a:pt x="36" y="25"/>
                    <a:pt x="37" y="15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2"/>
            <p:cNvSpPr/>
            <p:nvPr/>
          </p:nvSpPr>
          <p:spPr bwMode="auto">
            <a:xfrm>
              <a:off x="4280855" y="3613627"/>
              <a:ext cx="134938" cy="338138"/>
            </a:xfrm>
            <a:custGeom>
              <a:avLst/>
              <a:gdLst>
                <a:gd name="T0" fmla="*/ 10 w 45"/>
                <a:gd name="T1" fmla="*/ 0 h 113"/>
                <a:gd name="T2" fmla="*/ 45 w 45"/>
                <a:gd name="T3" fmla="*/ 90 h 113"/>
                <a:gd name="T4" fmla="*/ 44 w 45"/>
                <a:gd name="T5" fmla="*/ 112 h 113"/>
                <a:gd name="T6" fmla="*/ 0 w 45"/>
                <a:gd name="T7" fmla="*/ 5 h 113"/>
                <a:gd name="T8" fmla="*/ 10 w 45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13">
                  <a:moveTo>
                    <a:pt x="10" y="0"/>
                  </a:moveTo>
                  <a:cubicBezTo>
                    <a:pt x="11" y="0"/>
                    <a:pt x="45" y="90"/>
                    <a:pt x="45" y="90"/>
                  </a:cubicBezTo>
                  <a:cubicBezTo>
                    <a:pt x="45" y="90"/>
                    <a:pt x="45" y="111"/>
                    <a:pt x="44" y="112"/>
                  </a:cubicBezTo>
                  <a:cubicBezTo>
                    <a:pt x="43" y="113"/>
                    <a:pt x="0" y="5"/>
                    <a:pt x="0" y="5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3"/>
            <p:cNvSpPr/>
            <p:nvPr/>
          </p:nvSpPr>
          <p:spPr bwMode="auto">
            <a:xfrm>
              <a:off x="4290380" y="3602514"/>
              <a:ext cx="331788" cy="149225"/>
            </a:xfrm>
            <a:custGeom>
              <a:avLst/>
              <a:gdLst>
                <a:gd name="T0" fmla="*/ 4 w 209"/>
                <a:gd name="T1" fmla="*/ 22 h 94"/>
                <a:gd name="T2" fmla="*/ 169 w 209"/>
                <a:gd name="T3" fmla="*/ 92 h 94"/>
                <a:gd name="T4" fmla="*/ 209 w 209"/>
                <a:gd name="T5" fmla="*/ 94 h 94"/>
                <a:gd name="T6" fmla="*/ 177 w 209"/>
                <a:gd name="T7" fmla="*/ 71 h 94"/>
                <a:gd name="T8" fmla="*/ 13 w 209"/>
                <a:gd name="T9" fmla="*/ 0 h 94"/>
                <a:gd name="T10" fmla="*/ 0 w 209"/>
                <a:gd name="T11" fmla="*/ 20 h 94"/>
                <a:gd name="T12" fmla="*/ 4 w 209"/>
                <a:gd name="T13" fmla="*/ 2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94">
                  <a:moveTo>
                    <a:pt x="4" y="22"/>
                  </a:moveTo>
                  <a:lnTo>
                    <a:pt x="169" y="92"/>
                  </a:lnTo>
                  <a:lnTo>
                    <a:pt x="209" y="94"/>
                  </a:lnTo>
                  <a:lnTo>
                    <a:pt x="177" y="71"/>
                  </a:lnTo>
                  <a:lnTo>
                    <a:pt x="13" y="0"/>
                  </a:lnTo>
                  <a:lnTo>
                    <a:pt x="0" y="20"/>
                  </a:lnTo>
                  <a:lnTo>
                    <a:pt x="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4"/>
            <p:cNvSpPr/>
            <p:nvPr/>
          </p:nvSpPr>
          <p:spPr bwMode="auto">
            <a:xfrm>
              <a:off x="4290380" y="3602514"/>
              <a:ext cx="331788" cy="149225"/>
            </a:xfrm>
            <a:custGeom>
              <a:avLst/>
              <a:gdLst>
                <a:gd name="T0" fmla="*/ 4 w 209"/>
                <a:gd name="T1" fmla="*/ 22 h 94"/>
                <a:gd name="T2" fmla="*/ 169 w 209"/>
                <a:gd name="T3" fmla="*/ 92 h 94"/>
                <a:gd name="T4" fmla="*/ 209 w 209"/>
                <a:gd name="T5" fmla="*/ 94 h 94"/>
                <a:gd name="T6" fmla="*/ 177 w 209"/>
                <a:gd name="T7" fmla="*/ 71 h 94"/>
                <a:gd name="T8" fmla="*/ 13 w 209"/>
                <a:gd name="T9" fmla="*/ 0 h 94"/>
                <a:gd name="T10" fmla="*/ 0 w 209"/>
                <a:gd name="T11" fmla="*/ 2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9" h="94">
                  <a:moveTo>
                    <a:pt x="4" y="22"/>
                  </a:moveTo>
                  <a:lnTo>
                    <a:pt x="169" y="92"/>
                  </a:lnTo>
                  <a:lnTo>
                    <a:pt x="209" y="94"/>
                  </a:lnTo>
                  <a:lnTo>
                    <a:pt x="177" y="71"/>
                  </a:lnTo>
                  <a:lnTo>
                    <a:pt x="13" y="0"/>
                  </a:lnTo>
                  <a:lnTo>
                    <a:pt x="0" y="2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5"/>
            <p:cNvSpPr/>
            <p:nvPr/>
          </p:nvSpPr>
          <p:spPr bwMode="auto">
            <a:xfrm>
              <a:off x="4215767" y="3535839"/>
              <a:ext cx="44450" cy="46038"/>
            </a:xfrm>
            <a:custGeom>
              <a:avLst/>
              <a:gdLst>
                <a:gd name="T0" fmla="*/ 9 w 15"/>
                <a:gd name="T1" fmla="*/ 14 h 15"/>
                <a:gd name="T2" fmla="*/ 14 w 15"/>
                <a:gd name="T3" fmla="*/ 14 h 15"/>
                <a:gd name="T4" fmla="*/ 14 w 15"/>
                <a:gd name="T5" fmla="*/ 14 h 15"/>
                <a:gd name="T6" fmla="*/ 14 w 15"/>
                <a:gd name="T7" fmla="*/ 10 h 15"/>
                <a:gd name="T8" fmla="*/ 6 w 15"/>
                <a:gd name="T9" fmla="*/ 1 h 15"/>
                <a:gd name="T10" fmla="*/ 1 w 15"/>
                <a:gd name="T11" fmla="*/ 1 h 15"/>
                <a:gd name="T12" fmla="*/ 1 w 15"/>
                <a:gd name="T13" fmla="*/ 1 h 15"/>
                <a:gd name="T14" fmla="*/ 1 w 15"/>
                <a:gd name="T15" fmla="*/ 5 h 15"/>
                <a:gd name="T16" fmla="*/ 9 w 15"/>
                <a:gd name="T1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9" y="14"/>
                  </a:moveTo>
                  <a:cubicBezTo>
                    <a:pt x="11" y="15"/>
                    <a:pt x="12" y="15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5" y="11"/>
                    <a:pt x="14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3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lnTo>
                    <a:pt x="9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6"/>
            <p:cNvSpPr/>
            <p:nvPr/>
          </p:nvSpPr>
          <p:spPr bwMode="auto">
            <a:xfrm>
              <a:off x="983617" y="2889727"/>
              <a:ext cx="109538" cy="109538"/>
            </a:xfrm>
            <a:custGeom>
              <a:avLst/>
              <a:gdLst>
                <a:gd name="T0" fmla="*/ 31 w 37"/>
                <a:gd name="T1" fmla="*/ 7 h 37"/>
                <a:gd name="T2" fmla="*/ 7 w 37"/>
                <a:gd name="T3" fmla="*/ 6 h 37"/>
                <a:gd name="T4" fmla="*/ 6 w 37"/>
                <a:gd name="T5" fmla="*/ 30 h 37"/>
                <a:gd name="T6" fmla="*/ 30 w 37"/>
                <a:gd name="T7" fmla="*/ 31 h 37"/>
                <a:gd name="T8" fmla="*/ 31 w 37"/>
                <a:gd name="T9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1" y="7"/>
                  </a:moveTo>
                  <a:cubicBezTo>
                    <a:pt x="25" y="0"/>
                    <a:pt x="14" y="0"/>
                    <a:pt x="7" y="6"/>
                  </a:cubicBezTo>
                  <a:cubicBezTo>
                    <a:pt x="1" y="12"/>
                    <a:pt x="0" y="23"/>
                    <a:pt x="6" y="30"/>
                  </a:cubicBezTo>
                  <a:cubicBezTo>
                    <a:pt x="12" y="36"/>
                    <a:pt x="23" y="37"/>
                    <a:pt x="30" y="31"/>
                  </a:cubicBezTo>
                  <a:cubicBezTo>
                    <a:pt x="36" y="25"/>
                    <a:pt x="37" y="14"/>
                    <a:pt x="3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7"/>
            <p:cNvSpPr/>
            <p:nvPr/>
          </p:nvSpPr>
          <p:spPr bwMode="auto">
            <a:xfrm>
              <a:off x="1039180" y="2957989"/>
              <a:ext cx="138113" cy="339725"/>
            </a:xfrm>
            <a:custGeom>
              <a:avLst/>
              <a:gdLst>
                <a:gd name="T0" fmla="*/ 10 w 46"/>
                <a:gd name="T1" fmla="*/ 0 h 114"/>
                <a:gd name="T2" fmla="*/ 46 w 46"/>
                <a:gd name="T3" fmla="*/ 91 h 114"/>
                <a:gd name="T4" fmla="*/ 44 w 46"/>
                <a:gd name="T5" fmla="*/ 113 h 114"/>
                <a:gd name="T6" fmla="*/ 0 w 46"/>
                <a:gd name="T7" fmla="*/ 6 h 114"/>
                <a:gd name="T8" fmla="*/ 10 w 46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4">
                  <a:moveTo>
                    <a:pt x="10" y="0"/>
                  </a:moveTo>
                  <a:cubicBezTo>
                    <a:pt x="11" y="1"/>
                    <a:pt x="46" y="91"/>
                    <a:pt x="46" y="91"/>
                  </a:cubicBezTo>
                  <a:cubicBezTo>
                    <a:pt x="46" y="91"/>
                    <a:pt x="45" y="111"/>
                    <a:pt x="44" y="113"/>
                  </a:cubicBezTo>
                  <a:cubicBezTo>
                    <a:pt x="43" y="114"/>
                    <a:pt x="0" y="6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8"/>
            <p:cNvSpPr/>
            <p:nvPr/>
          </p:nvSpPr>
          <p:spPr bwMode="auto">
            <a:xfrm>
              <a:off x="1051880" y="2945289"/>
              <a:ext cx="327025" cy="149225"/>
            </a:xfrm>
            <a:custGeom>
              <a:avLst/>
              <a:gdLst>
                <a:gd name="T0" fmla="*/ 2 w 206"/>
                <a:gd name="T1" fmla="*/ 23 h 94"/>
                <a:gd name="T2" fmla="*/ 167 w 206"/>
                <a:gd name="T3" fmla="*/ 92 h 94"/>
                <a:gd name="T4" fmla="*/ 206 w 206"/>
                <a:gd name="T5" fmla="*/ 94 h 94"/>
                <a:gd name="T6" fmla="*/ 175 w 206"/>
                <a:gd name="T7" fmla="*/ 72 h 94"/>
                <a:gd name="T8" fmla="*/ 11 w 206"/>
                <a:gd name="T9" fmla="*/ 0 h 94"/>
                <a:gd name="T10" fmla="*/ 0 w 206"/>
                <a:gd name="T11" fmla="*/ 23 h 94"/>
                <a:gd name="T12" fmla="*/ 2 w 206"/>
                <a:gd name="T13" fmla="*/ 2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94">
                  <a:moveTo>
                    <a:pt x="2" y="23"/>
                  </a:moveTo>
                  <a:lnTo>
                    <a:pt x="167" y="92"/>
                  </a:lnTo>
                  <a:lnTo>
                    <a:pt x="206" y="94"/>
                  </a:lnTo>
                  <a:lnTo>
                    <a:pt x="175" y="72"/>
                  </a:lnTo>
                  <a:lnTo>
                    <a:pt x="11" y="0"/>
                  </a:lnTo>
                  <a:lnTo>
                    <a:pt x="0" y="23"/>
                  </a:lnTo>
                  <a:lnTo>
                    <a:pt x="2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9"/>
            <p:cNvSpPr/>
            <p:nvPr/>
          </p:nvSpPr>
          <p:spPr bwMode="auto">
            <a:xfrm>
              <a:off x="1051880" y="2945289"/>
              <a:ext cx="327025" cy="149225"/>
            </a:xfrm>
            <a:custGeom>
              <a:avLst/>
              <a:gdLst>
                <a:gd name="T0" fmla="*/ 2 w 206"/>
                <a:gd name="T1" fmla="*/ 23 h 94"/>
                <a:gd name="T2" fmla="*/ 167 w 206"/>
                <a:gd name="T3" fmla="*/ 92 h 94"/>
                <a:gd name="T4" fmla="*/ 206 w 206"/>
                <a:gd name="T5" fmla="*/ 94 h 94"/>
                <a:gd name="T6" fmla="*/ 175 w 206"/>
                <a:gd name="T7" fmla="*/ 72 h 94"/>
                <a:gd name="T8" fmla="*/ 11 w 206"/>
                <a:gd name="T9" fmla="*/ 0 h 94"/>
                <a:gd name="T10" fmla="*/ 0 w 206"/>
                <a:gd name="T11" fmla="*/ 2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6" h="94">
                  <a:moveTo>
                    <a:pt x="2" y="23"/>
                  </a:moveTo>
                  <a:lnTo>
                    <a:pt x="167" y="92"/>
                  </a:lnTo>
                  <a:lnTo>
                    <a:pt x="206" y="94"/>
                  </a:lnTo>
                  <a:lnTo>
                    <a:pt x="175" y="72"/>
                  </a:lnTo>
                  <a:lnTo>
                    <a:pt x="11" y="0"/>
                  </a:lnTo>
                  <a:lnTo>
                    <a:pt x="0" y="23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0"/>
            <p:cNvSpPr/>
            <p:nvPr/>
          </p:nvSpPr>
          <p:spPr bwMode="auto">
            <a:xfrm>
              <a:off x="974092" y="2880202"/>
              <a:ext cx="44450" cy="47625"/>
            </a:xfrm>
            <a:custGeom>
              <a:avLst/>
              <a:gdLst>
                <a:gd name="T0" fmla="*/ 10 w 15"/>
                <a:gd name="T1" fmla="*/ 15 h 16"/>
                <a:gd name="T2" fmla="*/ 14 w 15"/>
                <a:gd name="T3" fmla="*/ 15 h 16"/>
                <a:gd name="T4" fmla="*/ 14 w 15"/>
                <a:gd name="T5" fmla="*/ 15 h 16"/>
                <a:gd name="T6" fmla="*/ 14 w 15"/>
                <a:gd name="T7" fmla="*/ 10 h 16"/>
                <a:gd name="T8" fmla="*/ 6 w 15"/>
                <a:gd name="T9" fmla="*/ 1 h 16"/>
                <a:gd name="T10" fmla="*/ 2 w 15"/>
                <a:gd name="T11" fmla="*/ 1 h 16"/>
                <a:gd name="T12" fmla="*/ 2 w 15"/>
                <a:gd name="T13" fmla="*/ 1 h 16"/>
                <a:gd name="T14" fmla="*/ 1 w 15"/>
                <a:gd name="T15" fmla="*/ 6 h 16"/>
                <a:gd name="T16" fmla="*/ 10 w 15"/>
                <a:gd name="T1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10" y="15"/>
                  </a:moveTo>
                  <a:cubicBezTo>
                    <a:pt x="11" y="16"/>
                    <a:pt x="13" y="16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4"/>
                    <a:pt x="15" y="12"/>
                    <a:pt x="14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2"/>
                    <a:pt x="0" y="4"/>
                    <a:pt x="1" y="6"/>
                  </a:cubicBezTo>
                  <a:lnTo>
                    <a:pt x="1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1"/>
            <p:cNvSpPr/>
            <p:nvPr/>
          </p:nvSpPr>
          <p:spPr bwMode="auto">
            <a:xfrm>
              <a:off x="3156905" y="3935889"/>
              <a:ext cx="114300" cy="114300"/>
            </a:xfrm>
            <a:custGeom>
              <a:avLst/>
              <a:gdLst>
                <a:gd name="T0" fmla="*/ 33 w 38"/>
                <a:gd name="T1" fmla="*/ 28 h 38"/>
                <a:gd name="T2" fmla="*/ 28 w 38"/>
                <a:gd name="T3" fmla="*/ 5 h 38"/>
                <a:gd name="T4" fmla="*/ 5 w 38"/>
                <a:gd name="T5" fmla="*/ 10 h 38"/>
                <a:gd name="T6" fmla="*/ 10 w 38"/>
                <a:gd name="T7" fmla="*/ 33 h 38"/>
                <a:gd name="T8" fmla="*/ 33 w 38"/>
                <a:gd name="T9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33" y="28"/>
                  </a:moveTo>
                  <a:cubicBezTo>
                    <a:pt x="38" y="21"/>
                    <a:pt x="35" y="10"/>
                    <a:pt x="28" y="5"/>
                  </a:cubicBezTo>
                  <a:cubicBezTo>
                    <a:pt x="20" y="0"/>
                    <a:pt x="10" y="3"/>
                    <a:pt x="5" y="10"/>
                  </a:cubicBezTo>
                  <a:cubicBezTo>
                    <a:pt x="0" y="18"/>
                    <a:pt x="2" y="28"/>
                    <a:pt x="10" y="33"/>
                  </a:cubicBezTo>
                  <a:cubicBezTo>
                    <a:pt x="17" y="38"/>
                    <a:pt x="28" y="36"/>
                    <a:pt x="3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42"/>
            <p:cNvSpPr/>
            <p:nvPr/>
          </p:nvSpPr>
          <p:spPr bwMode="auto">
            <a:xfrm>
              <a:off x="2904492" y="4002564"/>
              <a:ext cx="303213" cy="211138"/>
            </a:xfrm>
            <a:custGeom>
              <a:avLst/>
              <a:gdLst>
                <a:gd name="T0" fmla="*/ 102 w 102"/>
                <a:gd name="T1" fmla="*/ 9 h 71"/>
                <a:gd name="T2" fmla="*/ 23 w 102"/>
                <a:gd name="T3" fmla="*/ 66 h 71"/>
                <a:gd name="T4" fmla="*/ 2 w 102"/>
                <a:gd name="T5" fmla="*/ 70 h 71"/>
                <a:gd name="T6" fmla="*/ 94 w 102"/>
                <a:gd name="T7" fmla="*/ 0 h 71"/>
                <a:gd name="T8" fmla="*/ 102 w 102"/>
                <a:gd name="T9" fmla="*/ 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1">
                  <a:moveTo>
                    <a:pt x="102" y="9"/>
                  </a:moveTo>
                  <a:cubicBezTo>
                    <a:pt x="102" y="10"/>
                    <a:pt x="23" y="66"/>
                    <a:pt x="23" y="66"/>
                  </a:cubicBezTo>
                  <a:cubicBezTo>
                    <a:pt x="23" y="66"/>
                    <a:pt x="3" y="71"/>
                    <a:pt x="2" y="70"/>
                  </a:cubicBezTo>
                  <a:cubicBezTo>
                    <a:pt x="0" y="69"/>
                    <a:pt x="94" y="0"/>
                    <a:pt x="94" y="0"/>
                  </a:cubicBezTo>
                  <a:lnTo>
                    <a:pt x="10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43"/>
            <p:cNvSpPr/>
            <p:nvPr/>
          </p:nvSpPr>
          <p:spPr bwMode="auto">
            <a:xfrm>
              <a:off x="3139442" y="4013677"/>
              <a:ext cx="77788" cy="349250"/>
            </a:xfrm>
            <a:custGeom>
              <a:avLst/>
              <a:gdLst>
                <a:gd name="T0" fmla="*/ 26 w 49"/>
                <a:gd name="T1" fmla="*/ 2 h 220"/>
                <a:gd name="T2" fmla="*/ 0 w 49"/>
                <a:gd name="T3" fmla="*/ 182 h 220"/>
                <a:gd name="T4" fmla="*/ 7 w 49"/>
                <a:gd name="T5" fmla="*/ 220 h 220"/>
                <a:gd name="T6" fmla="*/ 22 w 49"/>
                <a:gd name="T7" fmla="*/ 184 h 220"/>
                <a:gd name="T8" fmla="*/ 49 w 49"/>
                <a:gd name="T9" fmla="*/ 8 h 220"/>
                <a:gd name="T10" fmla="*/ 26 w 49"/>
                <a:gd name="T11" fmla="*/ 0 h 220"/>
                <a:gd name="T12" fmla="*/ 26 w 49"/>
                <a:gd name="T13" fmla="*/ 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20">
                  <a:moveTo>
                    <a:pt x="26" y="2"/>
                  </a:moveTo>
                  <a:lnTo>
                    <a:pt x="0" y="182"/>
                  </a:lnTo>
                  <a:lnTo>
                    <a:pt x="7" y="220"/>
                  </a:lnTo>
                  <a:lnTo>
                    <a:pt x="22" y="184"/>
                  </a:lnTo>
                  <a:lnTo>
                    <a:pt x="49" y="8"/>
                  </a:lnTo>
                  <a:lnTo>
                    <a:pt x="26" y="0"/>
                  </a:lnTo>
                  <a:lnTo>
                    <a:pt x="2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4"/>
            <p:cNvSpPr/>
            <p:nvPr/>
          </p:nvSpPr>
          <p:spPr bwMode="auto">
            <a:xfrm>
              <a:off x="3139442" y="4013677"/>
              <a:ext cx="77788" cy="349250"/>
            </a:xfrm>
            <a:custGeom>
              <a:avLst/>
              <a:gdLst>
                <a:gd name="T0" fmla="*/ 26 w 49"/>
                <a:gd name="T1" fmla="*/ 2 h 220"/>
                <a:gd name="T2" fmla="*/ 0 w 49"/>
                <a:gd name="T3" fmla="*/ 182 h 220"/>
                <a:gd name="T4" fmla="*/ 7 w 49"/>
                <a:gd name="T5" fmla="*/ 220 h 220"/>
                <a:gd name="T6" fmla="*/ 22 w 49"/>
                <a:gd name="T7" fmla="*/ 184 h 220"/>
                <a:gd name="T8" fmla="*/ 49 w 49"/>
                <a:gd name="T9" fmla="*/ 8 h 220"/>
                <a:gd name="T10" fmla="*/ 26 w 49"/>
                <a:gd name="T1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20">
                  <a:moveTo>
                    <a:pt x="26" y="2"/>
                  </a:moveTo>
                  <a:lnTo>
                    <a:pt x="0" y="182"/>
                  </a:lnTo>
                  <a:lnTo>
                    <a:pt x="7" y="220"/>
                  </a:lnTo>
                  <a:lnTo>
                    <a:pt x="22" y="184"/>
                  </a:lnTo>
                  <a:lnTo>
                    <a:pt x="49" y="8"/>
                  </a:lnTo>
                  <a:lnTo>
                    <a:pt x="2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45"/>
            <p:cNvSpPr/>
            <p:nvPr/>
          </p:nvSpPr>
          <p:spPr bwMode="auto">
            <a:xfrm>
              <a:off x="3220405" y="3918427"/>
              <a:ext cx="41275" cy="50800"/>
            </a:xfrm>
            <a:custGeom>
              <a:avLst/>
              <a:gdLst>
                <a:gd name="T0" fmla="*/ 1 w 14"/>
                <a:gd name="T1" fmla="*/ 12 h 17"/>
                <a:gd name="T2" fmla="*/ 2 w 14"/>
                <a:gd name="T3" fmla="*/ 16 h 17"/>
                <a:gd name="T4" fmla="*/ 2 w 14"/>
                <a:gd name="T5" fmla="*/ 16 h 17"/>
                <a:gd name="T6" fmla="*/ 6 w 14"/>
                <a:gd name="T7" fmla="*/ 15 h 17"/>
                <a:gd name="T8" fmla="*/ 13 w 14"/>
                <a:gd name="T9" fmla="*/ 5 h 17"/>
                <a:gd name="T10" fmla="*/ 12 w 14"/>
                <a:gd name="T11" fmla="*/ 1 h 17"/>
                <a:gd name="T12" fmla="*/ 12 w 14"/>
                <a:gd name="T13" fmla="*/ 1 h 17"/>
                <a:gd name="T14" fmla="*/ 8 w 14"/>
                <a:gd name="T15" fmla="*/ 2 h 17"/>
                <a:gd name="T16" fmla="*/ 1 w 14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7">
                  <a:moveTo>
                    <a:pt x="1" y="12"/>
                  </a:moveTo>
                  <a:cubicBezTo>
                    <a:pt x="0" y="13"/>
                    <a:pt x="1" y="15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7"/>
                    <a:pt x="5" y="17"/>
                    <a:pt x="6" y="1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4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9" y="0"/>
                    <a:pt x="8" y="2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46"/>
            <p:cNvSpPr>
              <a:spLocks noEditPoints="1"/>
            </p:cNvSpPr>
            <p:nvPr/>
          </p:nvSpPr>
          <p:spPr bwMode="auto">
            <a:xfrm>
              <a:off x="4379280" y="2873852"/>
              <a:ext cx="179388" cy="488950"/>
            </a:xfrm>
            <a:custGeom>
              <a:avLst/>
              <a:gdLst>
                <a:gd name="T0" fmla="*/ 30 w 60"/>
                <a:gd name="T1" fmla="*/ 0 h 164"/>
                <a:gd name="T2" fmla="*/ 60 w 60"/>
                <a:gd name="T3" fmla="*/ 82 h 164"/>
                <a:gd name="T4" fmla="*/ 30 w 60"/>
                <a:gd name="T5" fmla="*/ 164 h 164"/>
                <a:gd name="T6" fmla="*/ 0 w 60"/>
                <a:gd name="T7" fmla="*/ 82 h 164"/>
                <a:gd name="T8" fmla="*/ 30 w 60"/>
                <a:gd name="T9" fmla="*/ 0 h 164"/>
                <a:gd name="T10" fmla="*/ 30 w 60"/>
                <a:gd name="T11" fmla="*/ 151 h 164"/>
                <a:gd name="T12" fmla="*/ 55 w 60"/>
                <a:gd name="T13" fmla="*/ 82 h 164"/>
                <a:gd name="T14" fmla="*/ 30 w 60"/>
                <a:gd name="T15" fmla="*/ 14 h 164"/>
                <a:gd name="T16" fmla="*/ 4 w 60"/>
                <a:gd name="T17" fmla="*/ 82 h 164"/>
                <a:gd name="T18" fmla="*/ 30 w 60"/>
                <a:gd name="T19" fmla="*/ 15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64">
                  <a:moveTo>
                    <a:pt x="30" y="0"/>
                  </a:moveTo>
                  <a:cubicBezTo>
                    <a:pt x="46" y="0"/>
                    <a:pt x="60" y="37"/>
                    <a:pt x="60" y="82"/>
                  </a:cubicBezTo>
                  <a:cubicBezTo>
                    <a:pt x="60" y="128"/>
                    <a:pt x="46" y="164"/>
                    <a:pt x="30" y="164"/>
                  </a:cubicBezTo>
                  <a:cubicBezTo>
                    <a:pt x="13" y="164"/>
                    <a:pt x="0" y="128"/>
                    <a:pt x="0" y="82"/>
                  </a:cubicBezTo>
                  <a:cubicBezTo>
                    <a:pt x="0" y="37"/>
                    <a:pt x="13" y="0"/>
                    <a:pt x="30" y="0"/>
                  </a:cubicBezTo>
                  <a:close/>
                  <a:moveTo>
                    <a:pt x="30" y="151"/>
                  </a:moveTo>
                  <a:cubicBezTo>
                    <a:pt x="44" y="151"/>
                    <a:pt x="55" y="120"/>
                    <a:pt x="55" y="82"/>
                  </a:cubicBezTo>
                  <a:cubicBezTo>
                    <a:pt x="55" y="44"/>
                    <a:pt x="44" y="14"/>
                    <a:pt x="30" y="14"/>
                  </a:cubicBezTo>
                  <a:cubicBezTo>
                    <a:pt x="16" y="14"/>
                    <a:pt x="4" y="44"/>
                    <a:pt x="4" y="82"/>
                  </a:cubicBezTo>
                  <a:cubicBezTo>
                    <a:pt x="4" y="120"/>
                    <a:pt x="16" y="151"/>
                    <a:pt x="30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7"/>
            <p:cNvSpPr>
              <a:spLocks noEditPoints="1"/>
            </p:cNvSpPr>
            <p:nvPr/>
          </p:nvSpPr>
          <p:spPr bwMode="auto">
            <a:xfrm>
              <a:off x="4225292" y="3029427"/>
              <a:ext cx="485775" cy="179388"/>
            </a:xfrm>
            <a:custGeom>
              <a:avLst/>
              <a:gdLst>
                <a:gd name="T0" fmla="*/ 0 w 163"/>
                <a:gd name="T1" fmla="*/ 30 h 60"/>
                <a:gd name="T2" fmla="*/ 82 w 163"/>
                <a:gd name="T3" fmla="*/ 0 h 60"/>
                <a:gd name="T4" fmla="*/ 163 w 163"/>
                <a:gd name="T5" fmla="*/ 30 h 60"/>
                <a:gd name="T6" fmla="*/ 82 w 163"/>
                <a:gd name="T7" fmla="*/ 60 h 60"/>
                <a:gd name="T8" fmla="*/ 0 w 163"/>
                <a:gd name="T9" fmla="*/ 30 h 60"/>
                <a:gd name="T10" fmla="*/ 150 w 163"/>
                <a:gd name="T11" fmla="*/ 30 h 60"/>
                <a:gd name="T12" fmla="*/ 82 w 163"/>
                <a:gd name="T13" fmla="*/ 5 h 60"/>
                <a:gd name="T14" fmla="*/ 13 w 163"/>
                <a:gd name="T15" fmla="*/ 30 h 60"/>
                <a:gd name="T16" fmla="*/ 82 w 163"/>
                <a:gd name="T17" fmla="*/ 56 h 60"/>
                <a:gd name="T18" fmla="*/ 150 w 163"/>
                <a:gd name="T1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60">
                  <a:moveTo>
                    <a:pt x="0" y="30"/>
                  </a:moveTo>
                  <a:cubicBezTo>
                    <a:pt x="0" y="14"/>
                    <a:pt x="36" y="0"/>
                    <a:pt x="82" y="0"/>
                  </a:cubicBezTo>
                  <a:cubicBezTo>
                    <a:pt x="127" y="0"/>
                    <a:pt x="163" y="14"/>
                    <a:pt x="163" y="30"/>
                  </a:cubicBezTo>
                  <a:cubicBezTo>
                    <a:pt x="163" y="47"/>
                    <a:pt x="127" y="60"/>
                    <a:pt x="82" y="60"/>
                  </a:cubicBezTo>
                  <a:cubicBezTo>
                    <a:pt x="36" y="60"/>
                    <a:pt x="0" y="47"/>
                    <a:pt x="0" y="30"/>
                  </a:cubicBezTo>
                  <a:close/>
                  <a:moveTo>
                    <a:pt x="150" y="30"/>
                  </a:moveTo>
                  <a:cubicBezTo>
                    <a:pt x="150" y="16"/>
                    <a:pt x="119" y="5"/>
                    <a:pt x="82" y="5"/>
                  </a:cubicBezTo>
                  <a:cubicBezTo>
                    <a:pt x="44" y="5"/>
                    <a:pt x="13" y="16"/>
                    <a:pt x="13" y="30"/>
                  </a:cubicBezTo>
                  <a:cubicBezTo>
                    <a:pt x="13" y="44"/>
                    <a:pt x="44" y="56"/>
                    <a:pt x="82" y="56"/>
                  </a:cubicBezTo>
                  <a:cubicBezTo>
                    <a:pt x="119" y="56"/>
                    <a:pt x="150" y="44"/>
                    <a:pt x="15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8"/>
            <p:cNvSpPr>
              <a:spLocks noEditPoints="1"/>
            </p:cNvSpPr>
            <p:nvPr/>
          </p:nvSpPr>
          <p:spPr bwMode="auto">
            <a:xfrm>
              <a:off x="4260217" y="2913539"/>
              <a:ext cx="414338" cy="414338"/>
            </a:xfrm>
            <a:custGeom>
              <a:avLst/>
              <a:gdLst>
                <a:gd name="T0" fmla="*/ 12 w 139"/>
                <a:gd name="T1" fmla="*/ 11 h 139"/>
                <a:gd name="T2" fmla="*/ 91 w 139"/>
                <a:gd name="T3" fmla="*/ 48 h 139"/>
                <a:gd name="T4" fmla="*/ 127 w 139"/>
                <a:gd name="T5" fmla="*/ 127 h 139"/>
                <a:gd name="T6" fmla="*/ 48 w 139"/>
                <a:gd name="T7" fmla="*/ 91 h 139"/>
                <a:gd name="T8" fmla="*/ 12 w 139"/>
                <a:gd name="T9" fmla="*/ 11 h 139"/>
                <a:gd name="T10" fmla="*/ 118 w 139"/>
                <a:gd name="T11" fmla="*/ 118 h 139"/>
                <a:gd name="T12" fmla="*/ 87 w 139"/>
                <a:gd name="T13" fmla="*/ 51 h 139"/>
                <a:gd name="T14" fmla="*/ 21 w 139"/>
                <a:gd name="T15" fmla="*/ 21 h 139"/>
                <a:gd name="T16" fmla="*/ 52 w 139"/>
                <a:gd name="T17" fmla="*/ 87 h 139"/>
                <a:gd name="T18" fmla="*/ 118 w 139"/>
                <a:gd name="T19" fmla="*/ 11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39">
                  <a:moveTo>
                    <a:pt x="12" y="11"/>
                  </a:moveTo>
                  <a:cubicBezTo>
                    <a:pt x="24" y="0"/>
                    <a:pt x="59" y="16"/>
                    <a:pt x="91" y="48"/>
                  </a:cubicBezTo>
                  <a:cubicBezTo>
                    <a:pt x="123" y="80"/>
                    <a:pt x="139" y="115"/>
                    <a:pt x="127" y="127"/>
                  </a:cubicBezTo>
                  <a:cubicBezTo>
                    <a:pt x="116" y="139"/>
                    <a:pt x="80" y="123"/>
                    <a:pt x="48" y="91"/>
                  </a:cubicBezTo>
                  <a:cubicBezTo>
                    <a:pt x="16" y="59"/>
                    <a:pt x="0" y="23"/>
                    <a:pt x="12" y="11"/>
                  </a:cubicBezTo>
                  <a:close/>
                  <a:moveTo>
                    <a:pt x="118" y="118"/>
                  </a:moveTo>
                  <a:cubicBezTo>
                    <a:pt x="128" y="108"/>
                    <a:pt x="114" y="78"/>
                    <a:pt x="87" y="51"/>
                  </a:cubicBezTo>
                  <a:cubicBezTo>
                    <a:pt x="61" y="25"/>
                    <a:pt x="31" y="11"/>
                    <a:pt x="21" y="21"/>
                  </a:cubicBezTo>
                  <a:cubicBezTo>
                    <a:pt x="11" y="31"/>
                    <a:pt x="25" y="60"/>
                    <a:pt x="52" y="87"/>
                  </a:cubicBezTo>
                  <a:cubicBezTo>
                    <a:pt x="79" y="114"/>
                    <a:pt x="108" y="128"/>
                    <a:pt x="118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49"/>
            <p:cNvSpPr>
              <a:spLocks noEditPoints="1"/>
            </p:cNvSpPr>
            <p:nvPr/>
          </p:nvSpPr>
          <p:spPr bwMode="auto">
            <a:xfrm>
              <a:off x="4260217" y="2913539"/>
              <a:ext cx="414338" cy="414338"/>
            </a:xfrm>
            <a:custGeom>
              <a:avLst/>
              <a:gdLst>
                <a:gd name="T0" fmla="*/ 12 w 139"/>
                <a:gd name="T1" fmla="*/ 127 h 139"/>
                <a:gd name="T2" fmla="*/ 48 w 139"/>
                <a:gd name="T3" fmla="*/ 48 h 139"/>
                <a:gd name="T4" fmla="*/ 127 w 139"/>
                <a:gd name="T5" fmla="*/ 11 h 139"/>
                <a:gd name="T6" fmla="*/ 91 w 139"/>
                <a:gd name="T7" fmla="*/ 91 h 139"/>
                <a:gd name="T8" fmla="*/ 12 w 139"/>
                <a:gd name="T9" fmla="*/ 127 h 139"/>
                <a:gd name="T10" fmla="*/ 118 w 139"/>
                <a:gd name="T11" fmla="*/ 21 h 139"/>
                <a:gd name="T12" fmla="*/ 52 w 139"/>
                <a:gd name="T13" fmla="*/ 51 h 139"/>
                <a:gd name="T14" fmla="*/ 21 w 139"/>
                <a:gd name="T15" fmla="*/ 118 h 139"/>
                <a:gd name="T16" fmla="*/ 87 w 139"/>
                <a:gd name="T17" fmla="*/ 87 h 139"/>
                <a:gd name="T18" fmla="*/ 118 w 139"/>
                <a:gd name="T19" fmla="*/ 2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39">
                  <a:moveTo>
                    <a:pt x="12" y="127"/>
                  </a:moveTo>
                  <a:cubicBezTo>
                    <a:pt x="0" y="115"/>
                    <a:pt x="16" y="80"/>
                    <a:pt x="48" y="48"/>
                  </a:cubicBezTo>
                  <a:cubicBezTo>
                    <a:pt x="80" y="16"/>
                    <a:pt x="116" y="0"/>
                    <a:pt x="127" y="11"/>
                  </a:cubicBezTo>
                  <a:cubicBezTo>
                    <a:pt x="139" y="23"/>
                    <a:pt x="123" y="59"/>
                    <a:pt x="91" y="91"/>
                  </a:cubicBezTo>
                  <a:cubicBezTo>
                    <a:pt x="59" y="123"/>
                    <a:pt x="24" y="139"/>
                    <a:pt x="12" y="127"/>
                  </a:cubicBezTo>
                  <a:close/>
                  <a:moveTo>
                    <a:pt x="118" y="21"/>
                  </a:moveTo>
                  <a:cubicBezTo>
                    <a:pt x="108" y="11"/>
                    <a:pt x="79" y="25"/>
                    <a:pt x="52" y="51"/>
                  </a:cubicBezTo>
                  <a:cubicBezTo>
                    <a:pt x="25" y="78"/>
                    <a:pt x="11" y="108"/>
                    <a:pt x="21" y="118"/>
                  </a:cubicBezTo>
                  <a:cubicBezTo>
                    <a:pt x="31" y="128"/>
                    <a:pt x="61" y="114"/>
                    <a:pt x="87" y="87"/>
                  </a:cubicBezTo>
                  <a:cubicBezTo>
                    <a:pt x="114" y="60"/>
                    <a:pt x="128" y="31"/>
                    <a:pt x="11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50"/>
            <p:cNvSpPr>
              <a:spLocks noChangeArrowheads="1"/>
            </p:cNvSpPr>
            <p:nvPr/>
          </p:nvSpPr>
          <p:spPr bwMode="auto">
            <a:xfrm>
              <a:off x="4430080" y="3083402"/>
              <a:ext cx="74613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51"/>
            <p:cNvSpPr>
              <a:spLocks noEditPoints="1"/>
            </p:cNvSpPr>
            <p:nvPr/>
          </p:nvSpPr>
          <p:spPr bwMode="auto">
            <a:xfrm>
              <a:off x="2345692" y="4261327"/>
              <a:ext cx="182563" cy="488950"/>
            </a:xfrm>
            <a:custGeom>
              <a:avLst/>
              <a:gdLst>
                <a:gd name="T0" fmla="*/ 30 w 61"/>
                <a:gd name="T1" fmla="*/ 0 h 164"/>
                <a:gd name="T2" fmla="*/ 61 w 61"/>
                <a:gd name="T3" fmla="*/ 82 h 164"/>
                <a:gd name="T4" fmla="*/ 30 w 61"/>
                <a:gd name="T5" fmla="*/ 164 h 164"/>
                <a:gd name="T6" fmla="*/ 0 w 61"/>
                <a:gd name="T7" fmla="*/ 82 h 164"/>
                <a:gd name="T8" fmla="*/ 30 w 61"/>
                <a:gd name="T9" fmla="*/ 0 h 164"/>
                <a:gd name="T10" fmla="*/ 30 w 61"/>
                <a:gd name="T11" fmla="*/ 151 h 164"/>
                <a:gd name="T12" fmla="*/ 56 w 61"/>
                <a:gd name="T13" fmla="*/ 82 h 164"/>
                <a:gd name="T14" fmla="*/ 30 w 61"/>
                <a:gd name="T15" fmla="*/ 13 h 164"/>
                <a:gd name="T16" fmla="*/ 5 w 61"/>
                <a:gd name="T17" fmla="*/ 82 h 164"/>
                <a:gd name="T18" fmla="*/ 30 w 61"/>
                <a:gd name="T19" fmla="*/ 15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64">
                  <a:moveTo>
                    <a:pt x="30" y="0"/>
                  </a:moveTo>
                  <a:cubicBezTo>
                    <a:pt x="47" y="0"/>
                    <a:pt x="61" y="37"/>
                    <a:pt x="61" y="82"/>
                  </a:cubicBezTo>
                  <a:cubicBezTo>
                    <a:pt x="61" y="127"/>
                    <a:pt x="47" y="164"/>
                    <a:pt x="30" y="164"/>
                  </a:cubicBezTo>
                  <a:cubicBezTo>
                    <a:pt x="14" y="164"/>
                    <a:pt x="0" y="127"/>
                    <a:pt x="0" y="82"/>
                  </a:cubicBezTo>
                  <a:cubicBezTo>
                    <a:pt x="0" y="37"/>
                    <a:pt x="14" y="0"/>
                    <a:pt x="30" y="0"/>
                  </a:cubicBezTo>
                  <a:close/>
                  <a:moveTo>
                    <a:pt x="30" y="151"/>
                  </a:moveTo>
                  <a:cubicBezTo>
                    <a:pt x="44" y="151"/>
                    <a:pt x="56" y="120"/>
                    <a:pt x="56" y="82"/>
                  </a:cubicBezTo>
                  <a:cubicBezTo>
                    <a:pt x="56" y="44"/>
                    <a:pt x="44" y="13"/>
                    <a:pt x="30" y="13"/>
                  </a:cubicBezTo>
                  <a:cubicBezTo>
                    <a:pt x="16" y="13"/>
                    <a:pt x="5" y="44"/>
                    <a:pt x="5" y="82"/>
                  </a:cubicBezTo>
                  <a:cubicBezTo>
                    <a:pt x="5" y="120"/>
                    <a:pt x="16" y="151"/>
                    <a:pt x="30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52"/>
            <p:cNvSpPr>
              <a:spLocks noEditPoints="1"/>
            </p:cNvSpPr>
            <p:nvPr/>
          </p:nvSpPr>
          <p:spPr bwMode="auto">
            <a:xfrm>
              <a:off x="2193292" y="4416902"/>
              <a:ext cx="487363" cy="179388"/>
            </a:xfrm>
            <a:custGeom>
              <a:avLst/>
              <a:gdLst>
                <a:gd name="T0" fmla="*/ 0 w 163"/>
                <a:gd name="T1" fmla="*/ 30 h 60"/>
                <a:gd name="T2" fmla="*/ 81 w 163"/>
                <a:gd name="T3" fmla="*/ 0 h 60"/>
                <a:gd name="T4" fmla="*/ 163 w 163"/>
                <a:gd name="T5" fmla="*/ 30 h 60"/>
                <a:gd name="T6" fmla="*/ 81 w 163"/>
                <a:gd name="T7" fmla="*/ 60 h 60"/>
                <a:gd name="T8" fmla="*/ 0 w 163"/>
                <a:gd name="T9" fmla="*/ 30 h 60"/>
                <a:gd name="T10" fmla="*/ 150 w 163"/>
                <a:gd name="T11" fmla="*/ 30 h 60"/>
                <a:gd name="T12" fmla="*/ 81 w 163"/>
                <a:gd name="T13" fmla="*/ 5 h 60"/>
                <a:gd name="T14" fmla="*/ 13 w 163"/>
                <a:gd name="T15" fmla="*/ 30 h 60"/>
                <a:gd name="T16" fmla="*/ 81 w 163"/>
                <a:gd name="T17" fmla="*/ 55 h 60"/>
                <a:gd name="T18" fmla="*/ 150 w 163"/>
                <a:gd name="T1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60">
                  <a:moveTo>
                    <a:pt x="0" y="30"/>
                  </a:moveTo>
                  <a:cubicBezTo>
                    <a:pt x="0" y="13"/>
                    <a:pt x="36" y="0"/>
                    <a:pt x="81" y="0"/>
                  </a:cubicBezTo>
                  <a:cubicBezTo>
                    <a:pt x="127" y="0"/>
                    <a:pt x="163" y="13"/>
                    <a:pt x="163" y="30"/>
                  </a:cubicBezTo>
                  <a:cubicBezTo>
                    <a:pt x="163" y="47"/>
                    <a:pt x="127" y="60"/>
                    <a:pt x="81" y="60"/>
                  </a:cubicBezTo>
                  <a:cubicBezTo>
                    <a:pt x="36" y="60"/>
                    <a:pt x="0" y="47"/>
                    <a:pt x="0" y="30"/>
                  </a:cubicBezTo>
                  <a:close/>
                  <a:moveTo>
                    <a:pt x="150" y="30"/>
                  </a:moveTo>
                  <a:cubicBezTo>
                    <a:pt x="150" y="16"/>
                    <a:pt x="119" y="5"/>
                    <a:pt x="81" y="5"/>
                  </a:cubicBezTo>
                  <a:cubicBezTo>
                    <a:pt x="44" y="5"/>
                    <a:pt x="13" y="16"/>
                    <a:pt x="13" y="30"/>
                  </a:cubicBezTo>
                  <a:cubicBezTo>
                    <a:pt x="13" y="44"/>
                    <a:pt x="44" y="55"/>
                    <a:pt x="81" y="55"/>
                  </a:cubicBezTo>
                  <a:cubicBezTo>
                    <a:pt x="119" y="55"/>
                    <a:pt x="150" y="44"/>
                    <a:pt x="15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53"/>
            <p:cNvSpPr>
              <a:spLocks noEditPoints="1"/>
            </p:cNvSpPr>
            <p:nvPr/>
          </p:nvSpPr>
          <p:spPr bwMode="auto">
            <a:xfrm>
              <a:off x="2229805" y="4297839"/>
              <a:ext cx="414338" cy="417513"/>
            </a:xfrm>
            <a:custGeom>
              <a:avLst/>
              <a:gdLst>
                <a:gd name="T0" fmla="*/ 12 w 139"/>
                <a:gd name="T1" fmla="*/ 12 h 140"/>
                <a:gd name="T2" fmla="*/ 91 w 139"/>
                <a:gd name="T3" fmla="*/ 49 h 140"/>
                <a:gd name="T4" fmla="*/ 127 w 139"/>
                <a:gd name="T5" fmla="*/ 128 h 140"/>
                <a:gd name="T6" fmla="*/ 48 w 139"/>
                <a:gd name="T7" fmla="*/ 91 h 140"/>
                <a:gd name="T8" fmla="*/ 12 w 139"/>
                <a:gd name="T9" fmla="*/ 12 h 140"/>
                <a:gd name="T10" fmla="*/ 118 w 139"/>
                <a:gd name="T11" fmla="*/ 119 h 140"/>
                <a:gd name="T12" fmla="*/ 87 w 139"/>
                <a:gd name="T13" fmla="*/ 52 h 140"/>
                <a:gd name="T14" fmla="*/ 21 w 139"/>
                <a:gd name="T15" fmla="*/ 22 h 140"/>
                <a:gd name="T16" fmla="*/ 52 w 139"/>
                <a:gd name="T17" fmla="*/ 88 h 140"/>
                <a:gd name="T18" fmla="*/ 118 w 139"/>
                <a:gd name="T19" fmla="*/ 11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40">
                  <a:moveTo>
                    <a:pt x="12" y="12"/>
                  </a:moveTo>
                  <a:cubicBezTo>
                    <a:pt x="23" y="0"/>
                    <a:pt x="59" y="17"/>
                    <a:pt x="91" y="49"/>
                  </a:cubicBezTo>
                  <a:cubicBezTo>
                    <a:pt x="123" y="81"/>
                    <a:pt x="139" y="116"/>
                    <a:pt x="127" y="128"/>
                  </a:cubicBezTo>
                  <a:cubicBezTo>
                    <a:pt x="115" y="140"/>
                    <a:pt x="80" y="123"/>
                    <a:pt x="48" y="91"/>
                  </a:cubicBezTo>
                  <a:cubicBezTo>
                    <a:pt x="16" y="59"/>
                    <a:pt x="0" y="24"/>
                    <a:pt x="12" y="12"/>
                  </a:cubicBezTo>
                  <a:close/>
                  <a:moveTo>
                    <a:pt x="118" y="119"/>
                  </a:moveTo>
                  <a:cubicBezTo>
                    <a:pt x="128" y="109"/>
                    <a:pt x="114" y="79"/>
                    <a:pt x="87" y="52"/>
                  </a:cubicBezTo>
                  <a:cubicBezTo>
                    <a:pt x="60" y="25"/>
                    <a:pt x="31" y="12"/>
                    <a:pt x="21" y="22"/>
                  </a:cubicBezTo>
                  <a:cubicBezTo>
                    <a:pt x="11" y="31"/>
                    <a:pt x="25" y="61"/>
                    <a:pt x="52" y="88"/>
                  </a:cubicBezTo>
                  <a:cubicBezTo>
                    <a:pt x="78" y="115"/>
                    <a:pt x="108" y="128"/>
                    <a:pt x="118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54"/>
            <p:cNvSpPr>
              <a:spLocks noEditPoints="1"/>
            </p:cNvSpPr>
            <p:nvPr/>
          </p:nvSpPr>
          <p:spPr bwMode="auto">
            <a:xfrm>
              <a:off x="2229805" y="4297839"/>
              <a:ext cx="414338" cy="417513"/>
            </a:xfrm>
            <a:custGeom>
              <a:avLst/>
              <a:gdLst>
                <a:gd name="T0" fmla="*/ 12 w 139"/>
                <a:gd name="T1" fmla="*/ 128 h 140"/>
                <a:gd name="T2" fmla="*/ 48 w 139"/>
                <a:gd name="T3" fmla="*/ 49 h 140"/>
                <a:gd name="T4" fmla="*/ 127 w 139"/>
                <a:gd name="T5" fmla="*/ 12 h 140"/>
                <a:gd name="T6" fmla="*/ 91 w 139"/>
                <a:gd name="T7" fmla="*/ 91 h 140"/>
                <a:gd name="T8" fmla="*/ 12 w 139"/>
                <a:gd name="T9" fmla="*/ 128 h 140"/>
                <a:gd name="T10" fmla="*/ 118 w 139"/>
                <a:gd name="T11" fmla="*/ 22 h 140"/>
                <a:gd name="T12" fmla="*/ 52 w 139"/>
                <a:gd name="T13" fmla="*/ 52 h 140"/>
                <a:gd name="T14" fmla="*/ 21 w 139"/>
                <a:gd name="T15" fmla="*/ 119 h 140"/>
                <a:gd name="T16" fmla="*/ 87 w 139"/>
                <a:gd name="T17" fmla="*/ 88 h 140"/>
                <a:gd name="T18" fmla="*/ 118 w 139"/>
                <a:gd name="T19" fmla="*/ 2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40">
                  <a:moveTo>
                    <a:pt x="12" y="128"/>
                  </a:moveTo>
                  <a:cubicBezTo>
                    <a:pt x="0" y="116"/>
                    <a:pt x="16" y="81"/>
                    <a:pt x="48" y="49"/>
                  </a:cubicBezTo>
                  <a:cubicBezTo>
                    <a:pt x="80" y="17"/>
                    <a:pt x="115" y="0"/>
                    <a:pt x="127" y="12"/>
                  </a:cubicBezTo>
                  <a:cubicBezTo>
                    <a:pt x="139" y="24"/>
                    <a:pt x="123" y="59"/>
                    <a:pt x="91" y="91"/>
                  </a:cubicBezTo>
                  <a:cubicBezTo>
                    <a:pt x="59" y="123"/>
                    <a:pt x="23" y="140"/>
                    <a:pt x="12" y="128"/>
                  </a:cubicBezTo>
                  <a:close/>
                  <a:moveTo>
                    <a:pt x="118" y="22"/>
                  </a:moveTo>
                  <a:cubicBezTo>
                    <a:pt x="108" y="12"/>
                    <a:pt x="78" y="25"/>
                    <a:pt x="52" y="52"/>
                  </a:cubicBezTo>
                  <a:cubicBezTo>
                    <a:pt x="25" y="79"/>
                    <a:pt x="11" y="109"/>
                    <a:pt x="21" y="119"/>
                  </a:cubicBezTo>
                  <a:cubicBezTo>
                    <a:pt x="31" y="128"/>
                    <a:pt x="60" y="115"/>
                    <a:pt x="87" y="88"/>
                  </a:cubicBezTo>
                  <a:cubicBezTo>
                    <a:pt x="114" y="61"/>
                    <a:pt x="128" y="31"/>
                    <a:pt x="1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55"/>
            <p:cNvSpPr>
              <a:spLocks noChangeArrowheads="1"/>
            </p:cNvSpPr>
            <p:nvPr/>
          </p:nvSpPr>
          <p:spPr bwMode="auto">
            <a:xfrm>
              <a:off x="2399667" y="4467702"/>
              <a:ext cx="74613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56"/>
            <p:cNvSpPr>
              <a:spLocks noEditPoints="1"/>
            </p:cNvSpPr>
            <p:nvPr/>
          </p:nvSpPr>
          <p:spPr bwMode="auto">
            <a:xfrm>
              <a:off x="1167767" y="2226152"/>
              <a:ext cx="179388" cy="490538"/>
            </a:xfrm>
            <a:custGeom>
              <a:avLst/>
              <a:gdLst>
                <a:gd name="T0" fmla="*/ 30 w 60"/>
                <a:gd name="T1" fmla="*/ 0 h 164"/>
                <a:gd name="T2" fmla="*/ 60 w 60"/>
                <a:gd name="T3" fmla="*/ 82 h 164"/>
                <a:gd name="T4" fmla="*/ 30 w 60"/>
                <a:gd name="T5" fmla="*/ 164 h 164"/>
                <a:gd name="T6" fmla="*/ 0 w 60"/>
                <a:gd name="T7" fmla="*/ 82 h 164"/>
                <a:gd name="T8" fmla="*/ 30 w 60"/>
                <a:gd name="T9" fmla="*/ 0 h 164"/>
                <a:gd name="T10" fmla="*/ 30 w 60"/>
                <a:gd name="T11" fmla="*/ 151 h 164"/>
                <a:gd name="T12" fmla="*/ 55 w 60"/>
                <a:gd name="T13" fmla="*/ 82 h 164"/>
                <a:gd name="T14" fmla="*/ 30 w 60"/>
                <a:gd name="T15" fmla="*/ 13 h 164"/>
                <a:gd name="T16" fmla="*/ 5 w 60"/>
                <a:gd name="T17" fmla="*/ 82 h 164"/>
                <a:gd name="T18" fmla="*/ 30 w 60"/>
                <a:gd name="T19" fmla="*/ 15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64">
                  <a:moveTo>
                    <a:pt x="30" y="0"/>
                  </a:moveTo>
                  <a:cubicBezTo>
                    <a:pt x="46" y="0"/>
                    <a:pt x="60" y="37"/>
                    <a:pt x="60" y="82"/>
                  </a:cubicBezTo>
                  <a:cubicBezTo>
                    <a:pt x="60" y="127"/>
                    <a:pt x="46" y="164"/>
                    <a:pt x="30" y="164"/>
                  </a:cubicBezTo>
                  <a:cubicBezTo>
                    <a:pt x="13" y="164"/>
                    <a:pt x="0" y="127"/>
                    <a:pt x="0" y="82"/>
                  </a:cubicBezTo>
                  <a:cubicBezTo>
                    <a:pt x="0" y="37"/>
                    <a:pt x="13" y="0"/>
                    <a:pt x="30" y="0"/>
                  </a:cubicBezTo>
                  <a:close/>
                  <a:moveTo>
                    <a:pt x="30" y="151"/>
                  </a:moveTo>
                  <a:cubicBezTo>
                    <a:pt x="44" y="151"/>
                    <a:pt x="55" y="120"/>
                    <a:pt x="55" y="82"/>
                  </a:cubicBezTo>
                  <a:cubicBezTo>
                    <a:pt x="55" y="44"/>
                    <a:pt x="44" y="13"/>
                    <a:pt x="30" y="13"/>
                  </a:cubicBezTo>
                  <a:cubicBezTo>
                    <a:pt x="16" y="13"/>
                    <a:pt x="5" y="44"/>
                    <a:pt x="5" y="82"/>
                  </a:cubicBezTo>
                  <a:cubicBezTo>
                    <a:pt x="5" y="120"/>
                    <a:pt x="16" y="151"/>
                    <a:pt x="30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57"/>
            <p:cNvSpPr>
              <a:spLocks noEditPoints="1"/>
            </p:cNvSpPr>
            <p:nvPr/>
          </p:nvSpPr>
          <p:spPr bwMode="auto">
            <a:xfrm>
              <a:off x="1012192" y="2381727"/>
              <a:ext cx="490538" cy="179388"/>
            </a:xfrm>
            <a:custGeom>
              <a:avLst/>
              <a:gdLst>
                <a:gd name="T0" fmla="*/ 0 w 164"/>
                <a:gd name="T1" fmla="*/ 30 h 60"/>
                <a:gd name="T2" fmla="*/ 82 w 164"/>
                <a:gd name="T3" fmla="*/ 0 h 60"/>
                <a:gd name="T4" fmla="*/ 164 w 164"/>
                <a:gd name="T5" fmla="*/ 30 h 60"/>
                <a:gd name="T6" fmla="*/ 82 w 164"/>
                <a:gd name="T7" fmla="*/ 60 h 60"/>
                <a:gd name="T8" fmla="*/ 0 w 164"/>
                <a:gd name="T9" fmla="*/ 30 h 60"/>
                <a:gd name="T10" fmla="*/ 150 w 164"/>
                <a:gd name="T11" fmla="*/ 30 h 60"/>
                <a:gd name="T12" fmla="*/ 82 w 164"/>
                <a:gd name="T13" fmla="*/ 5 h 60"/>
                <a:gd name="T14" fmla="*/ 13 w 164"/>
                <a:gd name="T15" fmla="*/ 30 h 60"/>
                <a:gd name="T16" fmla="*/ 82 w 164"/>
                <a:gd name="T17" fmla="*/ 55 h 60"/>
                <a:gd name="T18" fmla="*/ 150 w 164"/>
                <a:gd name="T1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60">
                  <a:moveTo>
                    <a:pt x="0" y="30"/>
                  </a:moveTo>
                  <a:cubicBezTo>
                    <a:pt x="0" y="13"/>
                    <a:pt x="37" y="0"/>
                    <a:pt x="82" y="0"/>
                  </a:cubicBezTo>
                  <a:cubicBezTo>
                    <a:pt x="127" y="0"/>
                    <a:pt x="164" y="13"/>
                    <a:pt x="164" y="30"/>
                  </a:cubicBezTo>
                  <a:cubicBezTo>
                    <a:pt x="164" y="47"/>
                    <a:pt x="127" y="60"/>
                    <a:pt x="82" y="60"/>
                  </a:cubicBezTo>
                  <a:cubicBezTo>
                    <a:pt x="37" y="60"/>
                    <a:pt x="0" y="47"/>
                    <a:pt x="0" y="30"/>
                  </a:cubicBezTo>
                  <a:close/>
                  <a:moveTo>
                    <a:pt x="150" y="30"/>
                  </a:moveTo>
                  <a:cubicBezTo>
                    <a:pt x="150" y="16"/>
                    <a:pt x="120" y="5"/>
                    <a:pt x="82" y="5"/>
                  </a:cubicBezTo>
                  <a:cubicBezTo>
                    <a:pt x="44" y="5"/>
                    <a:pt x="13" y="16"/>
                    <a:pt x="13" y="30"/>
                  </a:cubicBezTo>
                  <a:cubicBezTo>
                    <a:pt x="13" y="44"/>
                    <a:pt x="44" y="55"/>
                    <a:pt x="82" y="55"/>
                  </a:cubicBezTo>
                  <a:cubicBezTo>
                    <a:pt x="120" y="55"/>
                    <a:pt x="150" y="44"/>
                    <a:pt x="15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58"/>
            <p:cNvSpPr>
              <a:spLocks noEditPoints="1"/>
            </p:cNvSpPr>
            <p:nvPr/>
          </p:nvSpPr>
          <p:spPr bwMode="auto">
            <a:xfrm>
              <a:off x="1048705" y="2262664"/>
              <a:ext cx="414338" cy="417513"/>
            </a:xfrm>
            <a:custGeom>
              <a:avLst/>
              <a:gdLst>
                <a:gd name="T0" fmla="*/ 12 w 139"/>
                <a:gd name="T1" fmla="*/ 12 h 140"/>
                <a:gd name="T2" fmla="*/ 91 w 139"/>
                <a:gd name="T3" fmla="*/ 49 h 140"/>
                <a:gd name="T4" fmla="*/ 128 w 139"/>
                <a:gd name="T5" fmla="*/ 128 h 140"/>
                <a:gd name="T6" fmla="*/ 48 w 139"/>
                <a:gd name="T7" fmla="*/ 91 h 140"/>
                <a:gd name="T8" fmla="*/ 12 w 139"/>
                <a:gd name="T9" fmla="*/ 12 h 140"/>
                <a:gd name="T10" fmla="*/ 118 w 139"/>
                <a:gd name="T11" fmla="*/ 119 h 140"/>
                <a:gd name="T12" fmla="*/ 88 w 139"/>
                <a:gd name="T13" fmla="*/ 52 h 140"/>
                <a:gd name="T14" fmla="*/ 21 w 139"/>
                <a:gd name="T15" fmla="*/ 22 h 140"/>
                <a:gd name="T16" fmla="*/ 52 w 139"/>
                <a:gd name="T17" fmla="*/ 88 h 140"/>
                <a:gd name="T18" fmla="*/ 118 w 139"/>
                <a:gd name="T19" fmla="*/ 11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40">
                  <a:moveTo>
                    <a:pt x="12" y="12"/>
                  </a:moveTo>
                  <a:cubicBezTo>
                    <a:pt x="24" y="0"/>
                    <a:pt x="59" y="17"/>
                    <a:pt x="91" y="49"/>
                  </a:cubicBezTo>
                  <a:cubicBezTo>
                    <a:pt x="123" y="81"/>
                    <a:pt x="139" y="116"/>
                    <a:pt x="128" y="128"/>
                  </a:cubicBezTo>
                  <a:cubicBezTo>
                    <a:pt x="116" y="140"/>
                    <a:pt x="80" y="123"/>
                    <a:pt x="48" y="91"/>
                  </a:cubicBezTo>
                  <a:cubicBezTo>
                    <a:pt x="17" y="59"/>
                    <a:pt x="0" y="24"/>
                    <a:pt x="12" y="12"/>
                  </a:cubicBezTo>
                  <a:close/>
                  <a:moveTo>
                    <a:pt x="118" y="119"/>
                  </a:moveTo>
                  <a:cubicBezTo>
                    <a:pt x="128" y="109"/>
                    <a:pt x="114" y="79"/>
                    <a:pt x="88" y="52"/>
                  </a:cubicBezTo>
                  <a:cubicBezTo>
                    <a:pt x="61" y="25"/>
                    <a:pt x="31" y="12"/>
                    <a:pt x="21" y="22"/>
                  </a:cubicBezTo>
                  <a:cubicBezTo>
                    <a:pt x="12" y="31"/>
                    <a:pt x="25" y="61"/>
                    <a:pt x="52" y="88"/>
                  </a:cubicBezTo>
                  <a:cubicBezTo>
                    <a:pt x="79" y="115"/>
                    <a:pt x="108" y="128"/>
                    <a:pt x="118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59"/>
            <p:cNvSpPr>
              <a:spLocks noEditPoints="1"/>
            </p:cNvSpPr>
            <p:nvPr/>
          </p:nvSpPr>
          <p:spPr bwMode="auto">
            <a:xfrm>
              <a:off x="1048705" y="2262664"/>
              <a:ext cx="414338" cy="417513"/>
            </a:xfrm>
            <a:custGeom>
              <a:avLst/>
              <a:gdLst>
                <a:gd name="T0" fmla="*/ 12 w 139"/>
                <a:gd name="T1" fmla="*/ 128 h 140"/>
                <a:gd name="T2" fmla="*/ 48 w 139"/>
                <a:gd name="T3" fmla="*/ 49 h 140"/>
                <a:gd name="T4" fmla="*/ 128 w 139"/>
                <a:gd name="T5" fmla="*/ 12 h 140"/>
                <a:gd name="T6" fmla="*/ 91 w 139"/>
                <a:gd name="T7" fmla="*/ 91 h 140"/>
                <a:gd name="T8" fmla="*/ 12 w 139"/>
                <a:gd name="T9" fmla="*/ 128 h 140"/>
                <a:gd name="T10" fmla="*/ 118 w 139"/>
                <a:gd name="T11" fmla="*/ 22 h 140"/>
                <a:gd name="T12" fmla="*/ 52 w 139"/>
                <a:gd name="T13" fmla="*/ 52 h 140"/>
                <a:gd name="T14" fmla="*/ 21 w 139"/>
                <a:gd name="T15" fmla="*/ 119 h 140"/>
                <a:gd name="T16" fmla="*/ 88 w 139"/>
                <a:gd name="T17" fmla="*/ 88 h 140"/>
                <a:gd name="T18" fmla="*/ 118 w 139"/>
                <a:gd name="T19" fmla="*/ 2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40">
                  <a:moveTo>
                    <a:pt x="12" y="128"/>
                  </a:moveTo>
                  <a:cubicBezTo>
                    <a:pt x="0" y="116"/>
                    <a:pt x="17" y="81"/>
                    <a:pt x="48" y="49"/>
                  </a:cubicBezTo>
                  <a:cubicBezTo>
                    <a:pt x="80" y="17"/>
                    <a:pt x="116" y="0"/>
                    <a:pt x="128" y="12"/>
                  </a:cubicBezTo>
                  <a:cubicBezTo>
                    <a:pt x="139" y="24"/>
                    <a:pt x="123" y="59"/>
                    <a:pt x="91" y="91"/>
                  </a:cubicBezTo>
                  <a:cubicBezTo>
                    <a:pt x="59" y="123"/>
                    <a:pt x="24" y="140"/>
                    <a:pt x="12" y="128"/>
                  </a:cubicBezTo>
                  <a:close/>
                  <a:moveTo>
                    <a:pt x="118" y="22"/>
                  </a:moveTo>
                  <a:cubicBezTo>
                    <a:pt x="108" y="12"/>
                    <a:pt x="79" y="25"/>
                    <a:pt x="52" y="52"/>
                  </a:cubicBezTo>
                  <a:cubicBezTo>
                    <a:pt x="25" y="79"/>
                    <a:pt x="12" y="109"/>
                    <a:pt x="21" y="119"/>
                  </a:cubicBezTo>
                  <a:cubicBezTo>
                    <a:pt x="31" y="128"/>
                    <a:pt x="61" y="115"/>
                    <a:pt x="88" y="88"/>
                  </a:cubicBezTo>
                  <a:cubicBezTo>
                    <a:pt x="114" y="61"/>
                    <a:pt x="128" y="31"/>
                    <a:pt x="1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Oval 60"/>
            <p:cNvSpPr>
              <a:spLocks noChangeArrowheads="1"/>
            </p:cNvSpPr>
            <p:nvPr/>
          </p:nvSpPr>
          <p:spPr bwMode="auto">
            <a:xfrm>
              <a:off x="1218567" y="2432527"/>
              <a:ext cx="74613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61"/>
            <p:cNvSpPr>
              <a:spLocks noEditPoints="1"/>
            </p:cNvSpPr>
            <p:nvPr/>
          </p:nvSpPr>
          <p:spPr bwMode="auto">
            <a:xfrm>
              <a:off x="1605917" y="3358039"/>
              <a:ext cx="409575" cy="411163"/>
            </a:xfrm>
            <a:custGeom>
              <a:avLst/>
              <a:gdLst>
                <a:gd name="T0" fmla="*/ 44 w 137"/>
                <a:gd name="T1" fmla="*/ 14 h 138"/>
                <a:gd name="T2" fmla="*/ 124 w 137"/>
                <a:gd name="T3" fmla="*/ 44 h 138"/>
                <a:gd name="T4" fmla="*/ 94 w 137"/>
                <a:gd name="T5" fmla="*/ 124 h 138"/>
                <a:gd name="T6" fmla="*/ 14 w 137"/>
                <a:gd name="T7" fmla="*/ 94 h 138"/>
                <a:gd name="T8" fmla="*/ 44 w 137"/>
                <a:gd name="T9" fmla="*/ 14 h 138"/>
                <a:gd name="T10" fmla="*/ 89 w 137"/>
                <a:gd name="T11" fmla="*/ 114 h 138"/>
                <a:gd name="T12" fmla="*/ 113 w 137"/>
                <a:gd name="T13" fmla="*/ 49 h 138"/>
                <a:gd name="T14" fmla="*/ 48 w 137"/>
                <a:gd name="T15" fmla="*/ 24 h 138"/>
                <a:gd name="T16" fmla="*/ 24 w 137"/>
                <a:gd name="T17" fmla="*/ 89 h 138"/>
                <a:gd name="T18" fmla="*/ 89 w 137"/>
                <a:gd name="T19" fmla="*/ 11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138">
                  <a:moveTo>
                    <a:pt x="44" y="14"/>
                  </a:moveTo>
                  <a:cubicBezTo>
                    <a:pt x="74" y="0"/>
                    <a:pt x="110" y="14"/>
                    <a:pt x="124" y="44"/>
                  </a:cubicBezTo>
                  <a:cubicBezTo>
                    <a:pt x="137" y="74"/>
                    <a:pt x="124" y="110"/>
                    <a:pt x="94" y="124"/>
                  </a:cubicBezTo>
                  <a:cubicBezTo>
                    <a:pt x="63" y="138"/>
                    <a:pt x="27" y="124"/>
                    <a:pt x="14" y="94"/>
                  </a:cubicBezTo>
                  <a:cubicBezTo>
                    <a:pt x="0" y="64"/>
                    <a:pt x="13" y="28"/>
                    <a:pt x="44" y="14"/>
                  </a:cubicBezTo>
                  <a:close/>
                  <a:moveTo>
                    <a:pt x="89" y="114"/>
                  </a:moveTo>
                  <a:cubicBezTo>
                    <a:pt x="114" y="103"/>
                    <a:pt x="124" y="73"/>
                    <a:pt x="113" y="49"/>
                  </a:cubicBezTo>
                  <a:cubicBezTo>
                    <a:pt x="102" y="24"/>
                    <a:pt x="73" y="13"/>
                    <a:pt x="48" y="24"/>
                  </a:cubicBezTo>
                  <a:cubicBezTo>
                    <a:pt x="24" y="35"/>
                    <a:pt x="13" y="65"/>
                    <a:pt x="24" y="89"/>
                  </a:cubicBezTo>
                  <a:cubicBezTo>
                    <a:pt x="35" y="114"/>
                    <a:pt x="64" y="125"/>
                    <a:pt x="8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2"/>
            <p:cNvSpPr/>
            <p:nvPr/>
          </p:nvSpPr>
          <p:spPr bwMode="auto">
            <a:xfrm>
              <a:off x="1853567" y="3700939"/>
              <a:ext cx="119063" cy="179388"/>
            </a:xfrm>
            <a:custGeom>
              <a:avLst/>
              <a:gdLst>
                <a:gd name="T0" fmla="*/ 47 w 75"/>
                <a:gd name="T1" fmla="*/ 113 h 113"/>
                <a:gd name="T2" fmla="*/ 75 w 75"/>
                <a:gd name="T3" fmla="*/ 99 h 113"/>
                <a:gd name="T4" fmla="*/ 28 w 75"/>
                <a:gd name="T5" fmla="*/ 0 h 113"/>
                <a:gd name="T6" fmla="*/ 0 w 75"/>
                <a:gd name="T7" fmla="*/ 11 h 113"/>
                <a:gd name="T8" fmla="*/ 47 w 75"/>
                <a:gd name="T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3">
                  <a:moveTo>
                    <a:pt x="47" y="113"/>
                  </a:moveTo>
                  <a:lnTo>
                    <a:pt x="75" y="99"/>
                  </a:lnTo>
                  <a:lnTo>
                    <a:pt x="28" y="0"/>
                  </a:lnTo>
                  <a:lnTo>
                    <a:pt x="0" y="11"/>
                  </a:lnTo>
                  <a:lnTo>
                    <a:pt x="47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63"/>
            <p:cNvSpPr/>
            <p:nvPr/>
          </p:nvSpPr>
          <p:spPr bwMode="auto">
            <a:xfrm>
              <a:off x="1871030" y="3751739"/>
              <a:ext cx="158750" cy="238125"/>
            </a:xfrm>
            <a:custGeom>
              <a:avLst/>
              <a:gdLst>
                <a:gd name="T0" fmla="*/ 26 w 53"/>
                <a:gd name="T1" fmla="*/ 71 h 80"/>
                <a:gd name="T2" fmla="*/ 43 w 53"/>
                <a:gd name="T3" fmla="*/ 77 h 80"/>
                <a:gd name="T4" fmla="*/ 43 w 53"/>
                <a:gd name="T5" fmla="*/ 77 h 80"/>
                <a:gd name="T6" fmla="*/ 50 w 53"/>
                <a:gd name="T7" fmla="*/ 60 h 80"/>
                <a:gd name="T8" fmla="*/ 27 w 53"/>
                <a:gd name="T9" fmla="*/ 9 h 80"/>
                <a:gd name="T10" fmla="*/ 10 w 53"/>
                <a:gd name="T11" fmla="*/ 3 h 80"/>
                <a:gd name="T12" fmla="*/ 10 w 53"/>
                <a:gd name="T13" fmla="*/ 3 h 80"/>
                <a:gd name="T14" fmla="*/ 3 w 53"/>
                <a:gd name="T15" fmla="*/ 20 h 80"/>
                <a:gd name="T16" fmla="*/ 26 w 53"/>
                <a:gd name="T17" fmla="*/ 7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80">
                  <a:moveTo>
                    <a:pt x="26" y="71"/>
                  </a:moveTo>
                  <a:cubicBezTo>
                    <a:pt x="29" y="77"/>
                    <a:pt x="37" y="80"/>
                    <a:pt x="43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0" y="74"/>
                    <a:pt x="53" y="67"/>
                    <a:pt x="50" y="6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4" y="3"/>
                    <a:pt x="16" y="0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3" y="6"/>
                    <a:pt x="0" y="14"/>
                    <a:pt x="3" y="20"/>
                  </a:cubicBezTo>
                  <a:lnTo>
                    <a:pt x="26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64"/>
            <p:cNvSpPr>
              <a:spLocks noEditPoints="1"/>
            </p:cNvSpPr>
            <p:nvPr/>
          </p:nvSpPr>
          <p:spPr bwMode="auto">
            <a:xfrm>
              <a:off x="3488692" y="3554889"/>
              <a:ext cx="401638" cy="404813"/>
            </a:xfrm>
            <a:custGeom>
              <a:avLst/>
              <a:gdLst>
                <a:gd name="T0" fmla="*/ 105 w 135"/>
                <a:gd name="T1" fmla="*/ 21 h 136"/>
                <a:gd name="T2" fmla="*/ 114 w 135"/>
                <a:gd name="T3" fmla="*/ 106 h 136"/>
                <a:gd name="T4" fmla="*/ 29 w 135"/>
                <a:gd name="T5" fmla="*/ 115 h 136"/>
                <a:gd name="T6" fmla="*/ 21 w 135"/>
                <a:gd name="T7" fmla="*/ 30 h 136"/>
                <a:gd name="T8" fmla="*/ 105 w 135"/>
                <a:gd name="T9" fmla="*/ 21 h 136"/>
                <a:gd name="T10" fmla="*/ 36 w 135"/>
                <a:gd name="T11" fmla="*/ 106 h 136"/>
                <a:gd name="T12" fmla="*/ 106 w 135"/>
                <a:gd name="T13" fmla="*/ 99 h 136"/>
                <a:gd name="T14" fmla="*/ 98 w 135"/>
                <a:gd name="T15" fmla="*/ 30 h 136"/>
                <a:gd name="T16" fmla="*/ 29 w 135"/>
                <a:gd name="T17" fmla="*/ 37 h 136"/>
                <a:gd name="T18" fmla="*/ 36 w 135"/>
                <a:gd name="T19" fmla="*/ 10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6">
                  <a:moveTo>
                    <a:pt x="105" y="21"/>
                  </a:moveTo>
                  <a:cubicBezTo>
                    <a:pt x="131" y="42"/>
                    <a:pt x="135" y="80"/>
                    <a:pt x="114" y="106"/>
                  </a:cubicBezTo>
                  <a:cubicBezTo>
                    <a:pt x="93" y="132"/>
                    <a:pt x="55" y="136"/>
                    <a:pt x="29" y="115"/>
                  </a:cubicBezTo>
                  <a:cubicBezTo>
                    <a:pt x="4" y="94"/>
                    <a:pt x="0" y="56"/>
                    <a:pt x="21" y="30"/>
                  </a:cubicBezTo>
                  <a:cubicBezTo>
                    <a:pt x="42" y="4"/>
                    <a:pt x="80" y="0"/>
                    <a:pt x="105" y="21"/>
                  </a:cubicBezTo>
                  <a:close/>
                  <a:moveTo>
                    <a:pt x="36" y="106"/>
                  </a:moveTo>
                  <a:cubicBezTo>
                    <a:pt x="58" y="123"/>
                    <a:pt x="88" y="120"/>
                    <a:pt x="106" y="99"/>
                  </a:cubicBezTo>
                  <a:cubicBezTo>
                    <a:pt x="123" y="78"/>
                    <a:pt x="119" y="47"/>
                    <a:pt x="98" y="30"/>
                  </a:cubicBezTo>
                  <a:cubicBezTo>
                    <a:pt x="77" y="13"/>
                    <a:pt x="46" y="16"/>
                    <a:pt x="29" y="37"/>
                  </a:cubicBezTo>
                  <a:cubicBezTo>
                    <a:pt x="12" y="58"/>
                    <a:pt x="15" y="89"/>
                    <a:pt x="36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65"/>
            <p:cNvSpPr/>
            <p:nvPr/>
          </p:nvSpPr>
          <p:spPr bwMode="auto">
            <a:xfrm>
              <a:off x="3458530" y="3867627"/>
              <a:ext cx="149225" cy="166688"/>
            </a:xfrm>
            <a:custGeom>
              <a:avLst/>
              <a:gdLst>
                <a:gd name="T0" fmla="*/ 0 w 94"/>
                <a:gd name="T1" fmla="*/ 85 h 105"/>
                <a:gd name="T2" fmla="*/ 24 w 94"/>
                <a:gd name="T3" fmla="*/ 105 h 105"/>
                <a:gd name="T4" fmla="*/ 94 w 94"/>
                <a:gd name="T5" fmla="*/ 19 h 105"/>
                <a:gd name="T6" fmla="*/ 69 w 94"/>
                <a:gd name="T7" fmla="*/ 0 h 105"/>
                <a:gd name="T8" fmla="*/ 0 w 94"/>
                <a:gd name="T9" fmla="*/ 8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05">
                  <a:moveTo>
                    <a:pt x="0" y="85"/>
                  </a:moveTo>
                  <a:lnTo>
                    <a:pt x="24" y="105"/>
                  </a:lnTo>
                  <a:lnTo>
                    <a:pt x="94" y="19"/>
                  </a:lnTo>
                  <a:lnTo>
                    <a:pt x="69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66"/>
            <p:cNvSpPr/>
            <p:nvPr/>
          </p:nvSpPr>
          <p:spPr bwMode="auto">
            <a:xfrm>
              <a:off x="3380742" y="3912077"/>
              <a:ext cx="190500" cy="214313"/>
            </a:xfrm>
            <a:custGeom>
              <a:avLst/>
              <a:gdLst>
                <a:gd name="T0" fmla="*/ 5 w 64"/>
                <a:gd name="T1" fmla="*/ 49 h 72"/>
                <a:gd name="T2" fmla="*/ 6 w 64"/>
                <a:gd name="T3" fmla="*/ 68 h 72"/>
                <a:gd name="T4" fmla="*/ 6 w 64"/>
                <a:gd name="T5" fmla="*/ 68 h 72"/>
                <a:gd name="T6" fmla="*/ 25 w 64"/>
                <a:gd name="T7" fmla="*/ 66 h 72"/>
                <a:gd name="T8" fmla="*/ 60 w 64"/>
                <a:gd name="T9" fmla="*/ 23 h 72"/>
                <a:gd name="T10" fmla="*/ 58 w 64"/>
                <a:gd name="T11" fmla="*/ 4 h 72"/>
                <a:gd name="T12" fmla="*/ 58 w 64"/>
                <a:gd name="T13" fmla="*/ 4 h 72"/>
                <a:gd name="T14" fmla="*/ 40 w 64"/>
                <a:gd name="T15" fmla="*/ 6 h 72"/>
                <a:gd name="T16" fmla="*/ 5 w 64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72">
                  <a:moveTo>
                    <a:pt x="5" y="49"/>
                  </a:moveTo>
                  <a:cubicBezTo>
                    <a:pt x="0" y="55"/>
                    <a:pt x="1" y="63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12" y="72"/>
                    <a:pt x="20" y="71"/>
                    <a:pt x="25" y="66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4" y="17"/>
                    <a:pt x="63" y="9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2" y="0"/>
                    <a:pt x="44" y="1"/>
                    <a:pt x="40" y="6"/>
                  </a:cubicBezTo>
                  <a:lnTo>
                    <a:pt x="5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67"/>
            <p:cNvSpPr>
              <a:spLocks noEditPoints="1"/>
            </p:cNvSpPr>
            <p:nvPr/>
          </p:nvSpPr>
          <p:spPr bwMode="auto">
            <a:xfrm>
              <a:off x="1439230" y="2632552"/>
              <a:ext cx="325438" cy="623888"/>
            </a:xfrm>
            <a:custGeom>
              <a:avLst/>
              <a:gdLst>
                <a:gd name="T0" fmla="*/ 205 w 205"/>
                <a:gd name="T1" fmla="*/ 0 h 393"/>
                <a:gd name="T2" fmla="*/ 205 w 205"/>
                <a:gd name="T3" fmla="*/ 393 h 393"/>
                <a:gd name="T4" fmla="*/ 0 w 205"/>
                <a:gd name="T5" fmla="*/ 393 h 393"/>
                <a:gd name="T6" fmla="*/ 205 w 205"/>
                <a:gd name="T7" fmla="*/ 0 h 393"/>
                <a:gd name="T8" fmla="*/ 175 w 205"/>
                <a:gd name="T9" fmla="*/ 152 h 393"/>
                <a:gd name="T10" fmla="*/ 68 w 205"/>
                <a:gd name="T11" fmla="*/ 340 h 393"/>
                <a:gd name="T12" fmla="*/ 175 w 205"/>
                <a:gd name="T13" fmla="*/ 340 h 393"/>
                <a:gd name="T14" fmla="*/ 175 w 205"/>
                <a:gd name="T15" fmla="*/ 152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5" h="393">
                  <a:moveTo>
                    <a:pt x="205" y="0"/>
                  </a:moveTo>
                  <a:lnTo>
                    <a:pt x="205" y="393"/>
                  </a:lnTo>
                  <a:lnTo>
                    <a:pt x="0" y="393"/>
                  </a:lnTo>
                  <a:lnTo>
                    <a:pt x="205" y="0"/>
                  </a:lnTo>
                  <a:close/>
                  <a:moveTo>
                    <a:pt x="175" y="152"/>
                  </a:moveTo>
                  <a:lnTo>
                    <a:pt x="68" y="340"/>
                  </a:lnTo>
                  <a:lnTo>
                    <a:pt x="175" y="340"/>
                  </a:lnTo>
                  <a:lnTo>
                    <a:pt x="175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Rectangle 68"/>
            <p:cNvSpPr>
              <a:spLocks noChangeArrowheads="1"/>
            </p:cNvSpPr>
            <p:nvPr/>
          </p:nvSpPr>
          <p:spPr bwMode="auto">
            <a:xfrm>
              <a:off x="1847217" y="2645252"/>
              <a:ext cx="84138" cy="611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69"/>
            <p:cNvSpPr>
              <a:spLocks noEditPoints="1"/>
            </p:cNvSpPr>
            <p:nvPr/>
          </p:nvSpPr>
          <p:spPr bwMode="auto">
            <a:xfrm>
              <a:off x="2858455" y="4478814"/>
              <a:ext cx="388938" cy="173038"/>
            </a:xfrm>
            <a:custGeom>
              <a:avLst/>
              <a:gdLst>
                <a:gd name="T0" fmla="*/ 245 w 245"/>
                <a:gd name="T1" fmla="*/ 0 h 109"/>
                <a:gd name="T2" fmla="*/ 57 w 245"/>
                <a:gd name="T3" fmla="*/ 109 h 109"/>
                <a:gd name="T4" fmla="*/ 0 w 245"/>
                <a:gd name="T5" fmla="*/ 10 h 109"/>
                <a:gd name="T6" fmla="*/ 245 w 245"/>
                <a:gd name="T7" fmla="*/ 0 h 109"/>
                <a:gd name="T8" fmla="*/ 164 w 245"/>
                <a:gd name="T9" fmla="*/ 28 h 109"/>
                <a:gd name="T10" fmla="*/ 44 w 245"/>
                <a:gd name="T11" fmla="*/ 28 h 109"/>
                <a:gd name="T12" fmla="*/ 74 w 245"/>
                <a:gd name="T13" fmla="*/ 79 h 109"/>
                <a:gd name="T14" fmla="*/ 164 w 245"/>
                <a:gd name="T15" fmla="*/ 2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5" h="109">
                  <a:moveTo>
                    <a:pt x="245" y="0"/>
                  </a:moveTo>
                  <a:lnTo>
                    <a:pt x="57" y="109"/>
                  </a:lnTo>
                  <a:lnTo>
                    <a:pt x="0" y="10"/>
                  </a:lnTo>
                  <a:lnTo>
                    <a:pt x="245" y="0"/>
                  </a:lnTo>
                  <a:close/>
                  <a:moveTo>
                    <a:pt x="164" y="28"/>
                  </a:moveTo>
                  <a:lnTo>
                    <a:pt x="44" y="28"/>
                  </a:lnTo>
                  <a:lnTo>
                    <a:pt x="74" y="79"/>
                  </a:lnTo>
                  <a:lnTo>
                    <a:pt x="16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70"/>
            <p:cNvSpPr/>
            <p:nvPr/>
          </p:nvSpPr>
          <p:spPr bwMode="auto">
            <a:xfrm>
              <a:off x="2972755" y="4523264"/>
              <a:ext cx="315913" cy="209550"/>
            </a:xfrm>
            <a:custGeom>
              <a:avLst/>
              <a:gdLst>
                <a:gd name="T0" fmla="*/ 0 w 199"/>
                <a:gd name="T1" fmla="*/ 106 h 132"/>
                <a:gd name="T2" fmla="*/ 15 w 199"/>
                <a:gd name="T3" fmla="*/ 132 h 132"/>
                <a:gd name="T4" fmla="*/ 199 w 199"/>
                <a:gd name="T5" fmla="*/ 25 h 132"/>
                <a:gd name="T6" fmla="*/ 184 w 199"/>
                <a:gd name="T7" fmla="*/ 0 h 132"/>
                <a:gd name="T8" fmla="*/ 0 w 199"/>
                <a:gd name="T9" fmla="*/ 10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32">
                  <a:moveTo>
                    <a:pt x="0" y="106"/>
                  </a:moveTo>
                  <a:lnTo>
                    <a:pt x="15" y="132"/>
                  </a:lnTo>
                  <a:lnTo>
                    <a:pt x="199" y="25"/>
                  </a:lnTo>
                  <a:lnTo>
                    <a:pt x="184" y="0"/>
                  </a:lnTo>
                  <a:lnTo>
                    <a:pt x="0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71"/>
            <p:cNvSpPr/>
            <p:nvPr/>
          </p:nvSpPr>
          <p:spPr bwMode="auto">
            <a:xfrm>
              <a:off x="2101217" y="1316514"/>
              <a:ext cx="277813" cy="254000"/>
            </a:xfrm>
            <a:custGeom>
              <a:avLst/>
              <a:gdLst>
                <a:gd name="T0" fmla="*/ 48 w 93"/>
                <a:gd name="T1" fmla="*/ 85 h 85"/>
                <a:gd name="T2" fmla="*/ 93 w 93"/>
                <a:gd name="T3" fmla="*/ 85 h 85"/>
                <a:gd name="T4" fmla="*/ 93 w 93"/>
                <a:gd name="T5" fmla="*/ 17 h 85"/>
                <a:gd name="T6" fmla="*/ 47 w 93"/>
                <a:gd name="T7" fmla="*/ 17 h 85"/>
                <a:gd name="T8" fmla="*/ 0 w 93"/>
                <a:gd name="T9" fmla="*/ 17 h 85"/>
                <a:gd name="T10" fmla="*/ 0 w 93"/>
                <a:gd name="T11" fmla="*/ 85 h 85"/>
                <a:gd name="T12" fmla="*/ 48 w 93"/>
                <a:gd name="T1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85">
                  <a:moveTo>
                    <a:pt x="48" y="85"/>
                  </a:moveTo>
                  <a:cubicBezTo>
                    <a:pt x="48" y="85"/>
                    <a:pt x="64" y="69"/>
                    <a:pt x="93" y="85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63" y="0"/>
                    <a:pt x="47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5"/>
                    <a:pt x="0" y="85"/>
                    <a:pt x="0" y="85"/>
                  </a:cubicBezTo>
                  <a:lnTo>
                    <a:pt x="48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72"/>
            <p:cNvSpPr/>
            <p:nvPr/>
          </p:nvSpPr>
          <p:spPr bwMode="auto">
            <a:xfrm>
              <a:off x="1898017" y="2259489"/>
              <a:ext cx="274638" cy="257175"/>
            </a:xfrm>
            <a:custGeom>
              <a:avLst/>
              <a:gdLst>
                <a:gd name="T0" fmla="*/ 47 w 92"/>
                <a:gd name="T1" fmla="*/ 86 h 86"/>
                <a:gd name="T2" fmla="*/ 92 w 92"/>
                <a:gd name="T3" fmla="*/ 85 h 86"/>
                <a:gd name="T4" fmla="*/ 92 w 92"/>
                <a:gd name="T5" fmla="*/ 17 h 86"/>
                <a:gd name="T6" fmla="*/ 46 w 92"/>
                <a:gd name="T7" fmla="*/ 17 h 86"/>
                <a:gd name="T8" fmla="*/ 0 w 92"/>
                <a:gd name="T9" fmla="*/ 17 h 86"/>
                <a:gd name="T10" fmla="*/ 0 w 92"/>
                <a:gd name="T11" fmla="*/ 85 h 86"/>
                <a:gd name="T12" fmla="*/ 47 w 92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86">
                  <a:moveTo>
                    <a:pt x="47" y="86"/>
                  </a:moveTo>
                  <a:cubicBezTo>
                    <a:pt x="47" y="86"/>
                    <a:pt x="63" y="70"/>
                    <a:pt x="92" y="85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2" y="17"/>
                    <a:pt x="62" y="0"/>
                    <a:pt x="4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5"/>
                    <a:pt x="0" y="85"/>
                    <a:pt x="0" y="85"/>
                  </a:cubicBezTo>
                  <a:lnTo>
                    <a:pt x="47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73"/>
            <p:cNvSpPr/>
            <p:nvPr/>
          </p:nvSpPr>
          <p:spPr bwMode="auto">
            <a:xfrm>
              <a:off x="3715705" y="2686527"/>
              <a:ext cx="342900" cy="330200"/>
            </a:xfrm>
            <a:custGeom>
              <a:avLst/>
              <a:gdLst>
                <a:gd name="T0" fmla="*/ 37 w 115"/>
                <a:gd name="T1" fmla="*/ 83 h 111"/>
                <a:gd name="T2" fmla="*/ 73 w 115"/>
                <a:gd name="T3" fmla="*/ 111 h 111"/>
                <a:gd name="T4" fmla="*/ 115 w 115"/>
                <a:gd name="T5" fmla="*/ 58 h 111"/>
                <a:gd name="T6" fmla="*/ 79 w 115"/>
                <a:gd name="T7" fmla="*/ 29 h 111"/>
                <a:gd name="T8" fmla="*/ 43 w 115"/>
                <a:gd name="T9" fmla="*/ 0 h 111"/>
                <a:gd name="T10" fmla="*/ 0 w 115"/>
                <a:gd name="T11" fmla="*/ 53 h 111"/>
                <a:gd name="T12" fmla="*/ 37 w 115"/>
                <a:gd name="T13" fmla="*/ 8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11">
                  <a:moveTo>
                    <a:pt x="37" y="83"/>
                  </a:moveTo>
                  <a:cubicBezTo>
                    <a:pt x="37" y="83"/>
                    <a:pt x="59" y="81"/>
                    <a:pt x="73" y="111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02" y="26"/>
                    <a:pt x="79" y="2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0" y="53"/>
                    <a:pt x="0" y="53"/>
                    <a:pt x="0" y="53"/>
                  </a:cubicBezTo>
                  <a:lnTo>
                    <a:pt x="37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74"/>
            <p:cNvSpPr/>
            <p:nvPr/>
          </p:nvSpPr>
          <p:spPr bwMode="auto">
            <a:xfrm>
              <a:off x="2528255" y="3959702"/>
              <a:ext cx="277813" cy="257175"/>
            </a:xfrm>
            <a:custGeom>
              <a:avLst/>
              <a:gdLst>
                <a:gd name="T0" fmla="*/ 48 w 93"/>
                <a:gd name="T1" fmla="*/ 86 h 86"/>
                <a:gd name="T2" fmla="*/ 93 w 93"/>
                <a:gd name="T3" fmla="*/ 86 h 86"/>
                <a:gd name="T4" fmla="*/ 93 w 93"/>
                <a:gd name="T5" fmla="*/ 18 h 86"/>
                <a:gd name="T6" fmla="*/ 46 w 93"/>
                <a:gd name="T7" fmla="*/ 18 h 86"/>
                <a:gd name="T8" fmla="*/ 0 w 93"/>
                <a:gd name="T9" fmla="*/ 18 h 86"/>
                <a:gd name="T10" fmla="*/ 0 w 93"/>
                <a:gd name="T11" fmla="*/ 86 h 86"/>
                <a:gd name="T12" fmla="*/ 48 w 93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86">
                  <a:moveTo>
                    <a:pt x="48" y="86"/>
                  </a:moveTo>
                  <a:cubicBezTo>
                    <a:pt x="48" y="86"/>
                    <a:pt x="64" y="70"/>
                    <a:pt x="93" y="86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3" y="18"/>
                    <a:pt x="63" y="0"/>
                    <a:pt x="46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4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75"/>
            <p:cNvSpPr/>
            <p:nvPr/>
          </p:nvSpPr>
          <p:spPr bwMode="auto">
            <a:xfrm>
              <a:off x="3472817" y="1797527"/>
              <a:ext cx="93663" cy="20638"/>
            </a:xfrm>
            <a:custGeom>
              <a:avLst/>
              <a:gdLst>
                <a:gd name="T0" fmla="*/ 0 w 31"/>
                <a:gd name="T1" fmla="*/ 4 h 7"/>
                <a:gd name="T2" fmla="*/ 5 w 31"/>
                <a:gd name="T3" fmla="*/ 7 h 7"/>
                <a:gd name="T4" fmla="*/ 26 w 31"/>
                <a:gd name="T5" fmla="*/ 7 h 7"/>
                <a:gd name="T6" fmla="*/ 31 w 31"/>
                <a:gd name="T7" fmla="*/ 4 h 7"/>
                <a:gd name="T8" fmla="*/ 31 w 31"/>
                <a:gd name="T9" fmla="*/ 4 h 7"/>
                <a:gd name="T10" fmla="*/ 26 w 31"/>
                <a:gd name="T11" fmla="*/ 0 h 7"/>
                <a:gd name="T12" fmla="*/ 5 w 31"/>
                <a:gd name="T13" fmla="*/ 0 h 7"/>
                <a:gd name="T14" fmla="*/ 0 w 31"/>
                <a:gd name="T1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7">
                  <a:moveTo>
                    <a:pt x="0" y="4"/>
                  </a:moveTo>
                  <a:cubicBezTo>
                    <a:pt x="0" y="6"/>
                    <a:pt x="2" y="7"/>
                    <a:pt x="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9" y="7"/>
                    <a:pt x="31" y="6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1"/>
                    <a:pt x="29" y="0"/>
                    <a:pt x="2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1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76"/>
            <p:cNvSpPr/>
            <p:nvPr/>
          </p:nvSpPr>
          <p:spPr bwMode="auto">
            <a:xfrm>
              <a:off x="3472817" y="1821339"/>
              <a:ext cx="93663" cy="20638"/>
            </a:xfrm>
            <a:custGeom>
              <a:avLst/>
              <a:gdLst>
                <a:gd name="T0" fmla="*/ 0 w 31"/>
                <a:gd name="T1" fmla="*/ 4 h 7"/>
                <a:gd name="T2" fmla="*/ 5 w 31"/>
                <a:gd name="T3" fmla="*/ 7 h 7"/>
                <a:gd name="T4" fmla="*/ 26 w 31"/>
                <a:gd name="T5" fmla="*/ 7 h 7"/>
                <a:gd name="T6" fmla="*/ 31 w 31"/>
                <a:gd name="T7" fmla="*/ 4 h 7"/>
                <a:gd name="T8" fmla="*/ 31 w 31"/>
                <a:gd name="T9" fmla="*/ 4 h 7"/>
                <a:gd name="T10" fmla="*/ 26 w 31"/>
                <a:gd name="T11" fmla="*/ 0 h 7"/>
                <a:gd name="T12" fmla="*/ 5 w 31"/>
                <a:gd name="T13" fmla="*/ 0 h 7"/>
                <a:gd name="T14" fmla="*/ 0 w 31"/>
                <a:gd name="T1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7">
                  <a:moveTo>
                    <a:pt x="0" y="4"/>
                  </a:moveTo>
                  <a:cubicBezTo>
                    <a:pt x="0" y="6"/>
                    <a:pt x="2" y="7"/>
                    <a:pt x="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9" y="7"/>
                    <a:pt x="31" y="6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1"/>
                    <a:pt x="29" y="0"/>
                    <a:pt x="2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1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77"/>
            <p:cNvSpPr/>
            <p:nvPr/>
          </p:nvSpPr>
          <p:spPr bwMode="auto">
            <a:xfrm>
              <a:off x="3491867" y="1845152"/>
              <a:ext cx="55563" cy="20638"/>
            </a:xfrm>
            <a:custGeom>
              <a:avLst/>
              <a:gdLst>
                <a:gd name="T0" fmla="*/ 0 w 19"/>
                <a:gd name="T1" fmla="*/ 4 h 7"/>
                <a:gd name="T2" fmla="*/ 3 w 19"/>
                <a:gd name="T3" fmla="*/ 7 h 7"/>
                <a:gd name="T4" fmla="*/ 16 w 19"/>
                <a:gd name="T5" fmla="*/ 7 h 7"/>
                <a:gd name="T6" fmla="*/ 19 w 19"/>
                <a:gd name="T7" fmla="*/ 4 h 7"/>
                <a:gd name="T8" fmla="*/ 19 w 19"/>
                <a:gd name="T9" fmla="*/ 4 h 7"/>
                <a:gd name="T10" fmla="*/ 16 w 19"/>
                <a:gd name="T11" fmla="*/ 0 h 7"/>
                <a:gd name="T12" fmla="*/ 3 w 19"/>
                <a:gd name="T13" fmla="*/ 0 h 7"/>
                <a:gd name="T14" fmla="*/ 0 w 19"/>
                <a:gd name="T1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7">
                  <a:moveTo>
                    <a:pt x="0" y="4"/>
                  </a:moveTo>
                  <a:cubicBezTo>
                    <a:pt x="0" y="6"/>
                    <a:pt x="2" y="7"/>
                    <a:pt x="3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8" y="7"/>
                    <a:pt x="19" y="6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78"/>
            <p:cNvSpPr>
              <a:spLocks noEditPoints="1"/>
            </p:cNvSpPr>
            <p:nvPr/>
          </p:nvSpPr>
          <p:spPr bwMode="auto">
            <a:xfrm>
              <a:off x="3323592" y="1438752"/>
              <a:ext cx="396875" cy="352425"/>
            </a:xfrm>
            <a:custGeom>
              <a:avLst/>
              <a:gdLst>
                <a:gd name="T0" fmla="*/ 65 w 133"/>
                <a:gd name="T1" fmla="*/ 0 h 118"/>
                <a:gd name="T2" fmla="*/ 65 w 133"/>
                <a:gd name="T3" fmla="*/ 0 h 118"/>
                <a:gd name="T4" fmla="*/ 66 w 133"/>
                <a:gd name="T5" fmla="*/ 0 h 118"/>
                <a:gd name="T6" fmla="*/ 68 w 133"/>
                <a:gd name="T7" fmla="*/ 0 h 118"/>
                <a:gd name="T8" fmla="*/ 68 w 133"/>
                <a:gd name="T9" fmla="*/ 0 h 118"/>
                <a:gd name="T10" fmla="*/ 99 w 133"/>
                <a:gd name="T11" fmla="*/ 82 h 118"/>
                <a:gd name="T12" fmla="*/ 82 w 133"/>
                <a:gd name="T13" fmla="*/ 118 h 118"/>
                <a:gd name="T14" fmla="*/ 66 w 133"/>
                <a:gd name="T15" fmla="*/ 118 h 118"/>
                <a:gd name="T16" fmla="*/ 64 w 133"/>
                <a:gd name="T17" fmla="*/ 118 h 118"/>
                <a:gd name="T18" fmla="*/ 49 w 133"/>
                <a:gd name="T19" fmla="*/ 118 h 118"/>
                <a:gd name="T20" fmla="*/ 33 w 133"/>
                <a:gd name="T21" fmla="*/ 82 h 118"/>
                <a:gd name="T22" fmla="*/ 65 w 133"/>
                <a:gd name="T23" fmla="*/ 0 h 118"/>
                <a:gd name="T24" fmla="*/ 33 w 133"/>
                <a:gd name="T25" fmla="*/ 60 h 118"/>
                <a:gd name="T26" fmla="*/ 52 w 133"/>
                <a:gd name="T27" fmla="*/ 13 h 118"/>
                <a:gd name="T28" fmla="*/ 33 w 133"/>
                <a:gd name="T29" fmla="*/ 6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3" h="118"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6" y="0"/>
                    <a:pt x="66" y="0"/>
                  </a:cubicBezTo>
                  <a:cubicBezTo>
                    <a:pt x="67" y="0"/>
                    <a:pt x="65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133" y="1"/>
                    <a:pt x="117" y="66"/>
                    <a:pt x="99" y="82"/>
                  </a:cubicBezTo>
                  <a:cubicBezTo>
                    <a:pt x="81" y="98"/>
                    <a:pt x="82" y="118"/>
                    <a:pt x="82" y="118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4" y="118"/>
                    <a:pt x="64" y="118"/>
                    <a:pt x="64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49" y="118"/>
                    <a:pt x="51" y="98"/>
                    <a:pt x="33" y="82"/>
                  </a:cubicBezTo>
                  <a:cubicBezTo>
                    <a:pt x="15" y="66"/>
                    <a:pt x="0" y="1"/>
                    <a:pt x="65" y="0"/>
                  </a:cubicBezTo>
                  <a:close/>
                  <a:moveTo>
                    <a:pt x="33" y="60"/>
                  </a:moveTo>
                  <a:cubicBezTo>
                    <a:pt x="22" y="29"/>
                    <a:pt x="52" y="13"/>
                    <a:pt x="52" y="13"/>
                  </a:cubicBezTo>
                  <a:cubicBezTo>
                    <a:pt x="8" y="20"/>
                    <a:pt x="33" y="6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79"/>
            <p:cNvSpPr/>
            <p:nvPr/>
          </p:nvSpPr>
          <p:spPr bwMode="auto">
            <a:xfrm>
              <a:off x="1609092" y="2086452"/>
              <a:ext cx="95250" cy="20638"/>
            </a:xfrm>
            <a:custGeom>
              <a:avLst/>
              <a:gdLst>
                <a:gd name="T0" fmla="*/ 0 w 32"/>
                <a:gd name="T1" fmla="*/ 3 h 7"/>
                <a:gd name="T2" fmla="*/ 6 w 32"/>
                <a:gd name="T3" fmla="*/ 7 h 7"/>
                <a:gd name="T4" fmla="*/ 27 w 32"/>
                <a:gd name="T5" fmla="*/ 7 h 7"/>
                <a:gd name="T6" fmla="*/ 32 w 32"/>
                <a:gd name="T7" fmla="*/ 3 h 7"/>
                <a:gd name="T8" fmla="*/ 32 w 32"/>
                <a:gd name="T9" fmla="*/ 3 h 7"/>
                <a:gd name="T10" fmla="*/ 27 w 32"/>
                <a:gd name="T11" fmla="*/ 0 h 7"/>
                <a:gd name="T12" fmla="*/ 6 w 32"/>
                <a:gd name="T13" fmla="*/ 0 h 7"/>
                <a:gd name="T14" fmla="*/ 0 w 32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7">
                  <a:moveTo>
                    <a:pt x="0" y="3"/>
                  </a:moveTo>
                  <a:cubicBezTo>
                    <a:pt x="0" y="5"/>
                    <a:pt x="3" y="7"/>
                    <a:pt x="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2" y="5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1"/>
                    <a:pt x="29" y="0"/>
                    <a:pt x="2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80"/>
            <p:cNvSpPr/>
            <p:nvPr/>
          </p:nvSpPr>
          <p:spPr bwMode="auto">
            <a:xfrm>
              <a:off x="1609092" y="2110264"/>
              <a:ext cx="95250" cy="20638"/>
            </a:xfrm>
            <a:custGeom>
              <a:avLst/>
              <a:gdLst>
                <a:gd name="T0" fmla="*/ 0 w 32"/>
                <a:gd name="T1" fmla="*/ 3 h 7"/>
                <a:gd name="T2" fmla="*/ 6 w 32"/>
                <a:gd name="T3" fmla="*/ 7 h 7"/>
                <a:gd name="T4" fmla="*/ 27 w 32"/>
                <a:gd name="T5" fmla="*/ 7 h 7"/>
                <a:gd name="T6" fmla="*/ 32 w 32"/>
                <a:gd name="T7" fmla="*/ 3 h 7"/>
                <a:gd name="T8" fmla="*/ 32 w 32"/>
                <a:gd name="T9" fmla="*/ 3 h 7"/>
                <a:gd name="T10" fmla="*/ 27 w 32"/>
                <a:gd name="T11" fmla="*/ 0 h 7"/>
                <a:gd name="T12" fmla="*/ 6 w 32"/>
                <a:gd name="T13" fmla="*/ 0 h 7"/>
                <a:gd name="T14" fmla="*/ 0 w 32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7">
                  <a:moveTo>
                    <a:pt x="0" y="3"/>
                  </a:moveTo>
                  <a:cubicBezTo>
                    <a:pt x="0" y="5"/>
                    <a:pt x="3" y="7"/>
                    <a:pt x="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2" y="5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1"/>
                    <a:pt x="29" y="0"/>
                    <a:pt x="2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81"/>
            <p:cNvSpPr/>
            <p:nvPr/>
          </p:nvSpPr>
          <p:spPr bwMode="auto">
            <a:xfrm>
              <a:off x="1629730" y="2134077"/>
              <a:ext cx="57150" cy="20638"/>
            </a:xfrm>
            <a:custGeom>
              <a:avLst/>
              <a:gdLst>
                <a:gd name="T0" fmla="*/ 0 w 19"/>
                <a:gd name="T1" fmla="*/ 3 h 7"/>
                <a:gd name="T2" fmla="*/ 3 w 19"/>
                <a:gd name="T3" fmla="*/ 7 h 7"/>
                <a:gd name="T4" fmla="*/ 15 w 19"/>
                <a:gd name="T5" fmla="*/ 7 h 7"/>
                <a:gd name="T6" fmla="*/ 19 w 19"/>
                <a:gd name="T7" fmla="*/ 3 h 7"/>
                <a:gd name="T8" fmla="*/ 19 w 19"/>
                <a:gd name="T9" fmla="*/ 3 h 7"/>
                <a:gd name="T10" fmla="*/ 15 w 19"/>
                <a:gd name="T11" fmla="*/ 0 h 7"/>
                <a:gd name="T12" fmla="*/ 3 w 19"/>
                <a:gd name="T13" fmla="*/ 0 h 7"/>
                <a:gd name="T14" fmla="*/ 0 w 19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7">
                  <a:moveTo>
                    <a:pt x="0" y="3"/>
                  </a:moveTo>
                  <a:cubicBezTo>
                    <a:pt x="0" y="5"/>
                    <a:pt x="1" y="7"/>
                    <a:pt x="3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19" y="5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1"/>
                    <a:pt x="17" y="0"/>
                    <a:pt x="1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82"/>
            <p:cNvSpPr>
              <a:spLocks noEditPoints="1"/>
            </p:cNvSpPr>
            <p:nvPr/>
          </p:nvSpPr>
          <p:spPr bwMode="auto">
            <a:xfrm>
              <a:off x="1459867" y="1726089"/>
              <a:ext cx="396875" cy="354013"/>
            </a:xfrm>
            <a:custGeom>
              <a:avLst/>
              <a:gdLst>
                <a:gd name="T0" fmla="*/ 66 w 133"/>
                <a:gd name="T1" fmla="*/ 0 h 119"/>
                <a:gd name="T2" fmla="*/ 66 w 133"/>
                <a:gd name="T3" fmla="*/ 0 h 119"/>
                <a:gd name="T4" fmla="*/ 67 w 133"/>
                <a:gd name="T5" fmla="*/ 0 h 119"/>
                <a:gd name="T6" fmla="*/ 68 w 133"/>
                <a:gd name="T7" fmla="*/ 0 h 119"/>
                <a:gd name="T8" fmla="*/ 68 w 133"/>
                <a:gd name="T9" fmla="*/ 0 h 119"/>
                <a:gd name="T10" fmla="*/ 100 w 133"/>
                <a:gd name="T11" fmla="*/ 83 h 119"/>
                <a:gd name="T12" fmla="*/ 82 w 133"/>
                <a:gd name="T13" fmla="*/ 119 h 119"/>
                <a:gd name="T14" fmla="*/ 67 w 133"/>
                <a:gd name="T15" fmla="*/ 119 h 119"/>
                <a:gd name="T16" fmla="*/ 64 w 133"/>
                <a:gd name="T17" fmla="*/ 119 h 119"/>
                <a:gd name="T18" fmla="*/ 50 w 133"/>
                <a:gd name="T19" fmla="*/ 119 h 119"/>
                <a:gd name="T20" fmla="*/ 33 w 133"/>
                <a:gd name="T21" fmla="*/ 83 h 119"/>
                <a:gd name="T22" fmla="*/ 66 w 133"/>
                <a:gd name="T23" fmla="*/ 0 h 119"/>
                <a:gd name="T24" fmla="*/ 34 w 133"/>
                <a:gd name="T25" fmla="*/ 61 h 119"/>
                <a:gd name="T26" fmla="*/ 53 w 133"/>
                <a:gd name="T27" fmla="*/ 13 h 119"/>
                <a:gd name="T28" fmla="*/ 34 w 133"/>
                <a:gd name="T29" fmla="*/ 6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3" h="119">
                  <a:moveTo>
                    <a:pt x="66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7" y="0"/>
                    <a:pt x="66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133" y="2"/>
                    <a:pt x="117" y="67"/>
                    <a:pt x="100" y="83"/>
                  </a:cubicBezTo>
                  <a:cubicBezTo>
                    <a:pt x="82" y="99"/>
                    <a:pt x="82" y="119"/>
                    <a:pt x="82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4" y="119"/>
                    <a:pt x="64" y="119"/>
                    <a:pt x="64" y="119"/>
                  </a:cubicBezTo>
                  <a:cubicBezTo>
                    <a:pt x="50" y="119"/>
                    <a:pt x="50" y="119"/>
                    <a:pt x="50" y="119"/>
                  </a:cubicBezTo>
                  <a:cubicBezTo>
                    <a:pt x="50" y="119"/>
                    <a:pt x="51" y="99"/>
                    <a:pt x="33" y="83"/>
                  </a:cubicBezTo>
                  <a:cubicBezTo>
                    <a:pt x="16" y="67"/>
                    <a:pt x="0" y="2"/>
                    <a:pt x="66" y="0"/>
                  </a:cubicBezTo>
                  <a:close/>
                  <a:moveTo>
                    <a:pt x="34" y="61"/>
                  </a:moveTo>
                  <a:cubicBezTo>
                    <a:pt x="23" y="30"/>
                    <a:pt x="53" y="13"/>
                    <a:pt x="53" y="13"/>
                  </a:cubicBezTo>
                  <a:cubicBezTo>
                    <a:pt x="8" y="21"/>
                    <a:pt x="34" y="61"/>
                    <a:pt x="3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83"/>
            <p:cNvSpPr/>
            <p:nvPr/>
          </p:nvSpPr>
          <p:spPr bwMode="auto">
            <a:xfrm>
              <a:off x="4001455" y="4210527"/>
              <a:ext cx="92075" cy="23813"/>
            </a:xfrm>
            <a:custGeom>
              <a:avLst/>
              <a:gdLst>
                <a:gd name="T0" fmla="*/ 0 w 31"/>
                <a:gd name="T1" fmla="*/ 4 h 8"/>
                <a:gd name="T2" fmla="*/ 5 w 31"/>
                <a:gd name="T3" fmla="*/ 8 h 8"/>
                <a:gd name="T4" fmla="*/ 26 w 31"/>
                <a:gd name="T5" fmla="*/ 8 h 8"/>
                <a:gd name="T6" fmla="*/ 31 w 31"/>
                <a:gd name="T7" fmla="*/ 4 h 8"/>
                <a:gd name="T8" fmla="*/ 31 w 31"/>
                <a:gd name="T9" fmla="*/ 4 h 8"/>
                <a:gd name="T10" fmla="*/ 26 w 31"/>
                <a:gd name="T11" fmla="*/ 0 h 8"/>
                <a:gd name="T12" fmla="*/ 5 w 31"/>
                <a:gd name="T13" fmla="*/ 0 h 8"/>
                <a:gd name="T14" fmla="*/ 0 w 31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8">
                  <a:moveTo>
                    <a:pt x="0" y="4"/>
                  </a:moveTo>
                  <a:cubicBezTo>
                    <a:pt x="0" y="6"/>
                    <a:pt x="2" y="8"/>
                    <a:pt x="5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9" y="8"/>
                    <a:pt x="31" y="6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2"/>
                    <a:pt x="29" y="0"/>
                    <a:pt x="2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84"/>
            <p:cNvSpPr/>
            <p:nvPr/>
          </p:nvSpPr>
          <p:spPr bwMode="auto">
            <a:xfrm>
              <a:off x="4001455" y="4234339"/>
              <a:ext cx="92075" cy="23813"/>
            </a:xfrm>
            <a:custGeom>
              <a:avLst/>
              <a:gdLst>
                <a:gd name="T0" fmla="*/ 0 w 31"/>
                <a:gd name="T1" fmla="*/ 4 h 8"/>
                <a:gd name="T2" fmla="*/ 5 w 31"/>
                <a:gd name="T3" fmla="*/ 8 h 8"/>
                <a:gd name="T4" fmla="*/ 26 w 31"/>
                <a:gd name="T5" fmla="*/ 8 h 8"/>
                <a:gd name="T6" fmla="*/ 31 w 31"/>
                <a:gd name="T7" fmla="*/ 4 h 8"/>
                <a:gd name="T8" fmla="*/ 31 w 31"/>
                <a:gd name="T9" fmla="*/ 4 h 8"/>
                <a:gd name="T10" fmla="*/ 26 w 31"/>
                <a:gd name="T11" fmla="*/ 0 h 8"/>
                <a:gd name="T12" fmla="*/ 5 w 31"/>
                <a:gd name="T13" fmla="*/ 0 h 8"/>
                <a:gd name="T14" fmla="*/ 0 w 31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8">
                  <a:moveTo>
                    <a:pt x="0" y="4"/>
                  </a:moveTo>
                  <a:cubicBezTo>
                    <a:pt x="0" y="6"/>
                    <a:pt x="2" y="8"/>
                    <a:pt x="5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9" y="8"/>
                    <a:pt x="31" y="6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2"/>
                    <a:pt x="29" y="0"/>
                    <a:pt x="2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85"/>
            <p:cNvSpPr/>
            <p:nvPr/>
          </p:nvSpPr>
          <p:spPr bwMode="auto">
            <a:xfrm>
              <a:off x="4018917" y="4258152"/>
              <a:ext cx="57150" cy="23813"/>
            </a:xfrm>
            <a:custGeom>
              <a:avLst/>
              <a:gdLst>
                <a:gd name="T0" fmla="*/ 0 w 19"/>
                <a:gd name="T1" fmla="*/ 4 h 8"/>
                <a:gd name="T2" fmla="*/ 3 w 19"/>
                <a:gd name="T3" fmla="*/ 8 h 8"/>
                <a:gd name="T4" fmla="*/ 16 w 19"/>
                <a:gd name="T5" fmla="*/ 8 h 8"/>
                <a:gd name="T6" fmla="*/ 19 w 19"/>
                <a:gd name="T7" fmla="*/ 4 h 8"/>
                <a:gd name="T8" fmla="*/ 19 w 19"/>
                <a:gd name="T9" fmla="*/ 4 h 8"/>
                <a:gd name="T10" fmla="*/ 16 w 19"/>
                <a:gd name="T11" fmla="*/ 0 h 8"/>
                <a:gd name="T12" fmla="*/ 3 w 19"/>
                <a:gd name="T13" fmla="*/ 0 h 8"/>
                <a:gd name="T14" fmla="*/ 0 w 19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8">
                  <a:moveTo>
                    <a:pt x="0" y="4"/>
                  </a:moveTo>
                  <a:cubicBezTo>
                    <a:pt x="0" y="6"/>
                    <a:pt x="2" y="8"/>
                    <a:pt x="3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8" y="8"/>
                    <a:pt x="19" y="6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8" y="0"/>
                    <a:pt x="1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86"/>
            <p:cNvSpPr>
              <a:spLocks noEditPoints="1"/>
            </p:cNvSpPr>
            <p:nvPr/>
          </p:nvSpPr>
          <p:spPr bwMode="auto">
            <a:xfrm>
              <a:off x="3852230" y="3853339"/>
              <a:ext cx="396875" cy="354013"/>
            </a:xfrm>
            <a:custGeom>
              <a:avLst/>
              <a:gdLst>
                <a:gd name="T0" fmla="*/ 65 w 133"/>
                <a:gd name="T1" fmla="*/ 0 h 119"/>
                <a:gd name="T2" fmla="*/ 65 w 133"/>
                <a:gd name="T3" fmla="*/ 0 h 119"/>
                <a:gd name="T4" fmla="*/ 66 w 133"/>
                <a:gd name="T5" fmla="*/ 0 h 119"/>
                <a:gd name="T6" fmla="*/ 68 w 133"/>
                <a:gd name="T7" fmla="*/ 0 h 119"/>
                <a:gd name="T8" fmla="*/ 68 w 133"/>
                <a:gd name="T9" fmla="*/ 0 h 119"/>
                <a:gd name="T10" fmla="*/ 99 w 133"/>
                <a:gd name="T11" fmla="*/ 82 h 119"/>
                <a:gd name="T12" fmla="*/ 82 w 133"/>
                <a:gd name="T13" fmla="*/ 119 h 119"/>
                <a:gd name="T14" fmla="*/ 66 w 133"/>
                <a:gd name="T15" fmla="*/ 119 h 119"/>
                <a:gd name="T16" fmla="*/ 64 w 133"/>
                <a:gd name="T17" fmla="*/ 119 h 119"/>
                <a:gd name="T18" fmla="*/ 49 w 133"/>
                <a:gd name="T19" fmla="*/ 119 h 119"/>
                <a:gd name="T20" fmla="*/ 33 w 133"/>
                <a:gd name="T21" fmla="*/ 82 h 119"/>
                <a:gd name="T22" fmla="*/ 65 w 133"/>
                <a:gd name="T23" fmla="*/ 0 h 119"/>
                <a:gd name="T24" fmla="*/ 34 w 133"/>
                <a:gd name="T25" fmla="*/ 60 h 119"/>
                <a:gd name="T26" fmla="*/ 52 w 133"/>
                <a:gd name="T27" fmla="*/ 13 h 119"/>
                <a:gd name="T28" fmla="*/ 34 w 133"/>
                <a:gd name="T29" fmla="*/ 6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3" h="119"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6" y="0"/>
                    <a:pt x="66" y="0"/>
                  </a:cubicBezTo>
                  <a:cubicBezTo>
                    <a:pt x="67" y="0"/>
                    <a:pt x="65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133" y="2"/>
                    <a:pt x="117" y="67"/>
                    <a:pt x="99" y="82"/>
                  </a:cubicBezTo>
                  <a:cubicBezTo>
                    <a:pt x="81" y="99"/>
                    <a:pt x="82" y="119"/>
                    <a:pt x="82" y="119"/>
                  </a:cubicBezTo>
                  <a:cubicBezTo>
                    <a:pt x="66" y="119"/>
                    <a:pt x="66" y="119"/>
                    <a:pt x="66" y="119"/>
                  </a:cubicBezTo>
                  <a:cubicBezTo>
                    <a:pt x="64" y="119"/>
                    <a:pt x="64" y="119"/>
                    <a:pt x="64" y="119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49" y="119"/>
                    <a:pt x="51" y="99"/>
                    <a:pt x="33" y="82"/>
                  </a:cubicBezTo>
                  <a:cubicBezTo>
                    <a:pt x="15" y="67"/>
                    <a:pt x="0" y="2"/>
                    <a:pt x="65" y="0"/>
                  </a:cubicBezTo>
                  <a:close/>
                  <a:moveTo>
                    <a:pt x="34" y="60"/>
                  </a:moveTo>
                  <a:cubicBezTo>
                    <a:pt x="22" y="30"/>
                    <a:pt x="52" y="13"/>
                    <a:pt x="52" y="13"/>
                  </a:cubicBezTo>
                  <a:cubicBezTo>
                    <a:pt x="8" y="20"/>
                    <a:pt x="34" y="60"/>
                    <a:pt x="3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87"/>
            <p:cNvSpPr>
              <a:spLocks noEditPoints="1"/>
            </p:cNvSpPr>
            <p:nvPr/>
          </p:nvSpPr>
          <p:spPr bwMode="auto">
            <a:xfrm>
              <a:off x="2972755" y="1868964"/>
              <a:ext cx="434975" cy="438150"/>
            </a:xfrm>
            <a:custGeom>
              <a:avLst/>
              <a:gdLst>
                <a:gd name="T0" fmla="*/ 53 w 146"/>
                <a:gd name="T1" fmla="*/ 71 h 147"/>
                <a:gd name="T2" fmla="*/ 56 w 146"/>
                <a:gd name="T3" fmla="*/ 63 h 147"/>
                <a:gd name="T4" fmla="*/ 56 w 146"/>
                <a:gd name="T5" fmla="*/ 28 h 147"/>
                <a:gd name="T6" fmla="*/ 52 w 146"/>
                <a:gd name="T7" fmla="*/ 24 h 147"/>
                <a:gd name="T8" fmla="*/ 52 w 146"/>
                <a:gd name="T9" fmla="*/ 24 h 147"/>
                <a:gd name="T10" fmla="*/ 52 w 146"/>
                <a:gd name="T11" fmla="*/ 9 h 147"/>
                <a:gd name="T12" fmla="*/ 52 w 146"/>
                <a:gd name="T13" fmla="*/ 9 h 147"/>
                <a:gd name="T14" fmla="*/ 52 w 146"/>
                <a:gd name="T15" fmla="*/ 8 h 147"/>
                <a:gd name="T16" fmla="*/ 73 w 146"/>
                <a:gd name="T17" fmla="*/ 0 h 147"/>
                <a:gd name="T18" fmla="*/ 94 w 146"/>
                <a:gd name="T19" fmla="*/ 8 h 147"/>
                <a:gd name="T20" fmla="*/ 94 w 146"/>
                <a:gd name="T21" fmla="*/ 9 h 147"/>
                <a:gd name="T22" fmla="*/ 95 w 146"/>
                <a:gd name="T23" fmla="*/ 9 h 147"/>
                <a:gd name="T24" fmla="*/ 95 w 146"/>
                <a:gd name="T25" fmla="*/ 24 h 147"/>
                <a:gd name="T26" fmla="*/ 94 w 146"/>
                <a:gd name="T27" fmla="*/ 24 h 147"/>
                <a:gd name="T28" fmla="*/ 88 w 146"/>
                <a:gd name="T29" fmla="*/ 28 h 147"/>
                <a:gd name="T30" fmla="*/ 88 w 146"/>
                <a:gd name="T31" fmla="*/ 63 h 147"/>
                <a:gd name="T32" fmla="*/ 93 w 146"/>
                <a:gd name="T33" fmla="*/ 71 h 147"/>
                <a:gd name="T34" fmla="*/ 126 w 146"/>
                <a:gd name="T35" fmla="*/ 135 h 147"/>
                <a:gd name="T36" fmla="*/ 73 w 146"/>
                <a:gd name="T37" fmla="*/ 147 h 147"/>
                <a:gd name="T38" fmla="*/ 20 w 146"/>
                <a:gd name="T39" fmla="*/ 135 h 147"/>
                <a:gd name="T40" fmla="*/ 53 w 146"/>
                <a:gd name="T41" fmla="*/ 71 h 147"/>
                <a:gd name="T42" fmla="*/ 54 w 146"/>
                <a:gd name="T43" fmla="*/ 136 h 147"/>
                <a:gd name="T44" fmla="*/ 30 w 146"/>
                <a:gd name="T45" fmla="*/ 119 h 147"/>
                <a:gd name="T46" fmla="*/ 50 w 146"/>
                <a:gd name="T47" fmla="*/ 85 h 147"/>
                <a:gd name="T48" fmla="*/ 23 w 146"/>
                <a:gd name="T49" fmla="*/ 121 h 147"/>
                <a:gd name="T50" fmla="*/ 54 w 146"/>
                <a:gd name="T51" fmla="*/ 13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6" h="147">
                  <a:moveTo>
                    <a:pt x="53" y="71"/>
                  </a:moveTo>
                  <a:cubicBezTo>
                    <a:pt x="53" y="71"/>
                    <a:pt x="56" y="69"/>
                    <a:pt x="56" y="63"/>
                  </a:cubicBezTo>
                  <a:cubicBezTo>
                    <a:pt x="56" y="57"/>
                    <a:pt x="56" y="35"/>
                    <a:pt x="56" y="28"/>
                  </a:cubicBezTo>
                  <a:cubicBezTo>
                    <a:pt x="54" y="27"/>
                    <a:pt x="53" y="25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4"/>
                    <a:pt x="62" y="0"/>
                    <a:pt x="73" y="0"/>
                  </a:cubicBezTo>
                  <a:cubicBezTo>
                    <a:pt x="85" y="0"/>
                    <a:pt x="94" y="4"/>
                    <a:pt x="94" y="8"/>
                  </a:cubicBezTo>
                  <a:cubicBezTo>
                    <a:pt x="94" y="8"/>
                    <a:pt x="94" y="8"/>
                    <a:pt x="94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4" y="26"/>
                    <a:pt x="92" y="27"/>
                    <a:pt x="88" y="28"/>
                  </a:cubicBezTo>
                  <a:cubicBezTo>
                    <a:pt x="88" y="36"/>
                    <a:pt x="88" y="57"/>
                    <a:pt x="88" y="63"/>
                  </a:cubicBezTo>
                  <a:cubicBezTo>
                    <a:pt x="88" y="69"/>
                    <a:pt x="93" y="71"/>
                    <a:pt x="93" y="71"/>
                  </a:cubicBezTo>
                  <a:cubicBezTo>
                    <a:pt x="100" y="76"/>
                    <a:pt x="146" y="121"/>
                    <a:pt x="126" y="135"/>
                  </a:cubicBezTo>
                  <a:cubicBezTo>
                    <a:pt x="108" y="147"/>
                    <a:pt x="79" y="147"/>
                    <a:pt x="73" y="147"/>
                  </a:cubicBezTo>
                  <a:cubicBezTo>
                    <a:pt x="67" y="147"/>
                    <a:pt x="37" y="147"/>
                    <a:pt x="20" y="135"/>
                  </a:cubicBezTo>
                  <a:cubicBezTo>
                    <a:pt x="0" y="121"/>
                    <a:pt x="45" y="76"/>
                    <a:pt x="53" y="71"/>
                  </a:cubicBezTo>
                  <a:close/>
                  <a:moveTo>
                    <a:pt x="54" y="136"/>
                  </a:moveTo>
                  <a:cubicBezTo>
                    <a:pt x="54" y="136"/>
                    <a:pt x="31" y="131"/>
                    <a:pt x="30" y="119"/>
                  </a:cubicBezTo>
                  <a:cubicBezTo>
                    <a:pt x="29" y="108"/>
                    <a:pt x="50" y="85"/>
                    <a:pt x="50" y="85"/>
                  </a:cubicBezTo>
                  <a:cubicBezTo>
                    <a:pt x="50" y="85"/>
                    <a:pt x="23" y="106"/>
                    <a:pt x="23" y="121"/>
                  </a:cubicBezTo>
                  <a:cubicBezTo>
                    <a:pt x="23" y="136"/>
                    <a:pt x="54" y="136"/>
                    <a:pt x="54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88"/>
            <p:cNvSpPr>
              <a:spLocks noEditPoints="1"/>
            </p:cNvSpPr>
            <p:nvPr/>
          </p:nvSpPr>
          <p:spPr bwMode="auto">
            <a:xfrm>
              <a:off x="2009142" y="3762852"/>
              <a:ext cx="431800" cy="441325"/>
            </a:xfrm>
            <a:custGeom>
              <a:avLst/>
              <a:gdLst>
                <a:gd name="T0" fmla="*/ 52 w 145"/>
                <a:gd name="T1" fmla="*/ 71 h 148"/>
                <a:gd name="T2" fmla="*/ 55 w 145"/>
                <a:gd name="T3" fmla="*/ 63 h 148"/>
                <a:gd name="T4" fmla="*/ 55 w 145"/>
                <a:gd name="T5" fmla="*/ 28 h 148"/>
                <a:gd name="T6" fmla="*/ 52 w 145"/>
                <a:gd name="T7" fmla="*/ 24 h 148"/>
                <a:gd name="T8" fmla="*/ 51 w 145"/>
                <a:gd name="T9" fmla="*/ 24 h 148"/>
                <a:gd name="T10" fmla="*/ 51 w 145"/>
                <a:gd name="T11" fmla="*/ 9 h 148"/>
                <a:gd name="T12" fmla="*/ 52 w 145"/>
                <a:gd name="T13" fmla="*/ 9 h 148"/>
                <a:gd name="T14" fmla="*/ 52 w 145"/>
                <a:gd name="T15" fmla="*/ 8 h 148"/>
                <a:gd name="T16" fmla="*/ 73 w 145"/>
                <a:gd name="T17" fmla="*/ 0 h 148"/>
                <a:gd name="T18" fmla="*/ 94 w 145"/>
                <a:gd name="T19" fmla="*/ 8 h 148"/>
                <a:gd name="T20" fmla="*/ 94 w 145"/>
                <a:gd name="T21" fmla="*/ 9 h 148"/>
                <a:gd name="T22" fmla="*/ 94 w 145"/>
                <a:gd name="T23" fmla="*/ 9 h 148"/>
                <a:gd name="T24" fmla="*/ 94 w 145"/>
                <a:gd name="T25" fmla="*/ 24 h 148"/>
                <a:gd name="T26" fmla="*/ 94 w 145"/>
                <a:gd name="T27" fmla="*/ 24 h 148"/>
                <a:gd name="T28" fmla="*/ 88 w 145"/>
                <a:gd name="T29" fmla="*/ 29 h 148"/>
                <a:gd name="T30" fmla="*/ 88 w 145"/>
                <a:gd name="T31" fmla="*/ 63 h 148"/>
                <a:gd name="T32" fmla="*/ 92 w 145"/>
                <a:gd name="T33" fmla="*/ 71 h 148"/>
                <a:gd name="T34" fmla="*/ 126 w 145"/>
                <a:gd name="T35" fmla="*/ 135 h 148"/>
                <a:gd name="T36" fmla="*/ 72 w 145"/>
                <a:gd name="T37" fmla="*/ 147 h 148"/>
                <a:gd name="T38" fmla="*/ 19 w 145"/>
                <a:gd name="T39" fmla="*/ 135 h 148"/>
                <a:gd name="T40" fmla="*/ 52 w 145"/>
                <a:gd name="T41" fmla="*/ 71 h 148"/>
                <a:gd name="T42" fmla="*/ 53 w 145"/>
                <a:gd name="T43" fmla="*/ 136 h 148"/>
                <a:gd name="T44" fmla="*/ 30 w 145"/>
                <a:gd name="T45" fmla="*/ 120 h 148"/>
                <a:gd name="T46" fmla="*/ 50 w 145"/>
                <a:gd name="T47" fmla="*/ 85 h 148"/>
                <a:gd name="T48" fmla="*/ 23 w 145"/>
                <a:gd name="T49" fmla="*/ 121 h 148"/>
                <a:gd name="T50" fmla="*/ 53 w 145"/>
                <a:gd name="T51" fmla="*/ 13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5" h="148">
                  <a:moveTo>
                    <a:pt x="52" y="71"/>
                  </a:moveTo>
                  <a:cubicBezTo>
                    <a:pt x="52" y="71"/>
                    <a:pt x="55" y="70"/>
                    <a:pt x="55" y="63"/>
                  </a:cubicBezTo>
                  <a:cubicBezTo>
                    <a:pt x="55" y="57"/>
                    <a:pt x="55" y="36"/>
                    <a:pt x="55" y="28"/>
                  </a:cubicBezTo>
                  <a:cubicBezTo>
                    <a:pt x="53" y="27"/>
                    <a:pt x="52" y="26"/>
                    <a:pt x="52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9"/>
                    <a:pt x="52" y="8"/>
                    <a:pt x="52" y="8"/>
                  </a:cubicBezTo>
                  <a:cubicBezTo>
                    <a:pt x="52" y="4"/>
                    <a:pt x="61" y="0"/>
                    <a:pt x="73" y="0"/>
                  </a:cubicBezTo>
                  <a:cubicBezTo>
                    <a:pt x="84" y="0"/>
                    <a:pt x="94" y="4"/>
                    <a:pt x="94" y="8"/>
                  </a:cubicBezTo>
                  <a:cubicBezTo>
                    <a:pt x="94" y="8"/>
                    <a:pt x="94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3" y="26"/>
                    <a:pt x="92" y="27"/>
                    <a:pt x="88" y="29"/>
                  </a:cubicBezTo>
                  <a:cubicBezTo>
                    <a:pt x="88" y="36"/>
                    <a:pt x="88" y="57"/>
                    <a:pt x="88" y="63"/>
                  </a:cubicBezTo>
                  <a:cubicBezTo>
                    <a:pt x="88" y="70"/>
                    <a:pt x="92" y="71"/>
                    <a:pt x="92" y="71"/>
                  </a:cubicBezTo>
                  <a:cubicBezTo>
                    <a:pt x="100" y="76"/>
                    <a:pt x="145" y="121"/>
                    <a:pt x="126" y="135"/>
                  </a:cubicBezTo>
                  <a:cubicBezTo>
                    <a:pt x="108" y="148"/>
                    <a:pt x="78" y="147"/>
                    <a:pt x="72" y="147"/>
                  </a:cubicBezTo>
                  <a:cubicBezTo>
                    <a:pt x="66" y="147"/>
                    <a:pt x="37" y="148"/>
                    <a:pt x="19" y="135"/>
                  </a:cubicBezTo>
                  <a:cubicBezTo>
                    <a:pt x="0" y="121"/>
                    <a:pt x="44" y="76"/>
                    <a:pt x="52" y="71"/>
                  </a:cubicBezTo>
                  <a:close/>
                  <a:moveTo>
                    <a:pt x="53" y="136"/>
                  </a:moveTo>
                  <a:cubicBezTo>
                    <a:pt x="53" y="136"/>
                    <a:pt x="31" y="131"/>
                    <a:pt x="30" y="120"/>
                  </a:cubicBezTo>
                  <a:cubicBezTo>
                    <a:pt x="29" y="108"/>
                    <a:pt x="50" y="85"/>
                    <a:pt x="50" y="85"/>
                  </a:cubicBezTo>
                  <a:cubicBezTo>
                    <a:pt x="50" y="85"/>
                    <a:pt x="22" y="107"/>
                    <a:pt x="23" y="121"/>
                  </a:cubicBezTo>
                  <a:cubicBezTo>
                    <a:pt x="23" y="136"/>
                    <a:pt x="53" y="136"/>
                    <a:pt x="53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924562" y="1886568"/>
            <a:ext cx="1706563" cy="1704975"/>
            <a:chOff x="3805238" y="2005013"/>
            <a:chExt cx="1706563" cy="1704975"/>
          </a:xfrm>
        </p:grpSpPr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3805238" y="2005013"/>
              <a:ext cx="1706563" cy="1704975"/>
            </a:xfrm>
            <a:prstGeom prst="ellipse">
              <a:avLst/>
            </a:prstGeom>
            <a:solidFill>
              <a:srgbClr val="98D2E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Oval 8"/>
            <p:cNvSpPr>
              <a:spLocks noChangeArrowheads="1"/>
            </p:cNvSpPr>
            <p:nvPr/>
          </p:nvSpPr>
          <p:spPr bwMode="auto">
            <a:xfrm>
              <a:off x="3973513" y="2173288"/>
              <a:ext cx="1368425" cy="13684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9"/>
            <p:cNvSpPr>
              <a:spLocks noChangeArrowheads="1"/>
            </p:cNvSpPr>
            <p:nvPr/>
          </p:nvSpPr>
          <p:spPr bwMode="auto">
            <a:xfrm>
              <a:off x="4102100" y="2305050"/>
              <a:ext cx="1109663" cy="1104900"/>
            </a:xfrm>
            <a:prstGeom prst="ellipse">
              <a:avLst/>
            </a:prstGeom>
            <a:solidFill>
              <a:srgbClr val="98D2E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Oval 10"/>
            <p:cNvSpPr>
              <a:spLocks noChangeArrowheads="1"/>
            </p:cNvSpPr>
            <p:nvPr/>
          </p:nvSpPr>
          <p:spPr bwMode="auto">
            <a:xfrm>
              <a:off x="4210050" y="2409825"/>
              <a:ext cx="895350" cy="8953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11"/>
            <p:cNvSpPr>
              <a:spLocks noChangeArrowheads="1"/>
            </p:cNvSpPr>
            <p:nvPr/>
          </p:nvSpPr>
          <p:spPr bwMode="auto">
            <a:xfrm>
              <a:off x="4416425" y="2616200"/>
              <a:ext cx="479425" cy="482600"/>
            </a:xfrm>
            <a:prstGeom prst="ellipse">
              <a:avLst/>
            </a:prstGeom>
            <a:solidFill>
              <a:srgbClr val="98D2E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1680087" y="1451593"/>
            <a:ext cx="1095375" cy="1285875"/>
            <a:chOff x="3560763" y="1570038"/>
            <a:chExt cx="1095375" cy="1285875"/>
          </a:xfrm>
        </p:grpSpPr>
        <p:sp>
          <p:nvSpPr>
            <p:cNvPr id="19" name="Freeform 12"/>
            <p:cNvSpPr/>
            <p:nvPr/>
          </p:nvSpPr>
          <p:spPr bwMode="auto">
            <a:xfrm>
              <a:off x="4446588" y="2611438"/>
              <a:ext cx="209550" cy="244475"/>
            </a:xfrm>
            <a:custGeom>
              <a:avLst/>
              <a:gdLst>
                <a:gd name="T0" fmla="*/ 21 w 56"/>
                <a:gd name="T1" fmla="*/ 8 h 65"/>
                <a:gd name="T2" fmla="*/ 56 w 56"/>
                <a:gd name="T3" fmla="*/ 65 h 65"/>
                <a:gd name="T4" fmla="*/ 6 w 56"/>
                <a:gd name="T5" fmla="*/ 21 h 65"/>
                <a:gd name="T6" fmla="*/ 21 w 56"/>
                <a:gd name="T7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5">
                  <a:moveTo>
                    <a:pt x="21" y="8"/>
                  </a:moveTo>
                  <a:cubicBezTo>
                    <a:pt x="56" y="65"/>
                    <a:pt x="56" y="65"/>
                    <a:pt x="56" y="65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0" y="15"/>
                    <a:pt x="17" y="0"/>
                    <a:pt x="21" y="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3"/>
            <p:cNvSpPr/>
            <p:nvPr/>
          </p:nvSpPr>
          <p:spPr bwMode="auto">
            <a:xfrm>
              <a:off x="3714750" y="1724025"/>
              <a:ext cx="908050" cy="1057275"/>
            </a:xfrm>
            <a:custGeom>
              <a:avLst/>
              <a:gdLst>
                <a:gd name="T0" fmla="*/ 212 w 242"/>
                <a:gd name="T1" fmla="*/ 219 h 282"/>
                <a:gd name="T2" fmla="*/ 0 w 242"/>
                <a:gd name="T3" fmla="*/ 0 h 282"/>
                <a:gd name="T4" fmla="*/ 177 w 242"/>
                <a:gd name="T5" fmla="*/ 248 h 282"/>
                <a:gd name="T6" fmla="*/ 212 w 242"/>
                <a:gd name="T7" fmla="*/ 21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282">
                  <a:moveTo>
                    <a:pt x="212" y="21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201" y="282"/>
                    <a:pt x="242" y="250"/>
                    <a:pt x="212" y="219"/>
                  </a:cubicBezTo>
                  <a:close/>
                </a:path>
              </a:pathLst>
            </a:custGeom>
            <a:solidFill>
              <a:srgbClr val="C2471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4"/>
            <p:cNvSpPr/>
            <p:nvPr/>
          </p:nvSpPr>
          <p:spPr bwMode="auto">
            <a:xfrm>
              <a:off x="3714750" y="1724025"/>
              <a:ext cx="850900" cy="966788"/>
            </a:xfrm>
            <a:custGeom>
              <a:avLst/>
              <a:gdLst>
                <a:gd name="T0" fmla="*/ 0 w 227"/>
                <a:gd name="T1" fmla="*/ 0 h 258"/>
                <a:gd name="T2" fmla="*/ 214 w 227"/>
                <a:gd name="T3" fmla="*/ 258 h 258"/>
                <a:gd name="T4" fmla="*/ 212 w 227"/>
                <a:gd name="T5" fmla="*/ 219 h 258"/>
                <a:gd name="T6" fmla="*/ 0 w 227"/>
                <a:gd name="T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258">
                  <a:moveTo>
                    <a:pt x="0" y="0"/>
                  </a:moveTo>
                  <a:cubicBezTo>
                    <a:pt x="214" y="258"/>
                    <a:pt x="214" y="258"/>
                    <a:pt x="214" y="258"/>
                  </a:cubicBezTo>
                  <a:cubicBezTo>
                    <a:pt x="224" y="250"/>
                    <a:pt x="227" y="235"/>
                    <a:pt x="212" y="2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5514"/>
            </a:solidFill>
            <a:ln w="635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5"/>
            <p:cNvSpPr/>
            <p:nvPr/>
          </p:nvSpPr>
          <p:spPr bwMode="auto">
            <a:xfrm>
              <a:off x="3714750" y="1570038"/>
              <a:ext cx="244475" cy="382588"/>
            </a:xfrm>
            <a:custGeom>
              <a:avLst/>
              <a:gdLst>
                <a:gd name="T0" fmla="*/ 50 w 65"/>
                <a:gd name="T1" fmla="*/ 102 h 102"/>
                <a:gd name="T2" fmla="*/ 50 w 65"/>
                <a:gd name="T3" fmla="*/ 20 h 102"/>
                <a:gd name="T4" fmla="*/ 0 w 65"/>
                <a:gd name="T5" fmla="*/ 41 h 102"/>
                <a:gd name="T6" fmla="*/ 50 w 65"/>
                <a:gd name="T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02">
                  <a:moveTo>
                    <a:pt x="50" y="102"/>
                  </a:moveTo>
                  <a:cubicBezTo>
                    <a:pt x="56" y="86"/>
                    <a:pt x="65" y="40"/>
                    <a:pt x="50" y="20"/>
                  </a:cubicBezTo>
                  <a:cubicBezTo>
                    <a:pt x="35" y="0"/>
                    <a:pt x="6" y="4"/>
                    <a:pt x="0" y="41"/>
                  </a:cubicBezTo>
                  <a:lnTo>
                    <a:pt x="50" y="10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3560763" y="1724025"/>
              <a:ext cx="341313" cy="234950"/>
            </a:xfrm>
            <a:custGeom>
              <a:avLst/>
              <a:gdLst>
                <a:gd name="T0" fmla="*/ 91 w 91"/>
                <a:gd name="T1" fmla="*/ 61 h 63"/>
                <a:gd name="T2" fmla="*/ 16 w 91"/>
                <a:gd name="T3" fmla="*/ 40 h 63"/>
                <a:gd name="T4" fmla="*/ 41 w 91"/>
                <a:gd name="T5" fmla="*/ 0 h 63"/>
                <a:gd name="T6" fmla="*/ 91 w 91"/>
                <a:gd name="T7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63">
                  <a:moveTo>
                    <a:pt x="91" y="61"/>
                  </a:moveTo>
                  <a:cubicBezTo>
                    <a:pt x="75" y="63"/>
                    <a:pt x="33" y="59"/>
                    <a:pt x="16" y="40"/>
                  </a:cubicBezTo>
                  <a:cubicBezTo>
                    <a:pt x="0" y="22"/>
                    <a:pt x="8" y="0"/>
                    <a:pt x="41" y="0"/>
                  </a:cubicBezTo>
                  <a:lnTo>
                    <a:pt x="91" y="61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8" name="任意多边形 117"/>
          <p:cNvSpPr/>
          <p:nvPr/>
        </p:nvSpPr>
        <p:spPr>
          <a:xfrm flipV="1">
            <a:off x="3078480" y="3204210"/>
            <a:ext cx="1360805" cy="244475"/>
          </a:xfrm>
          <a:custGeom>
            <a:avLst/>
            <a:gdLst>
              <a:gd name="connsiteX0" fmla="*/ 1257300 w 1257300"/>
              <a:gd name="connsiteY0" fmla="*/ 342900 h 342900"/>
              <a:gd name="connsiteX1" fmla="*/ 914400 w 1257300"/>
              <a:gd name="connsiteY1" fmla="*/ 0 h 342900"/>
              <a:gd name="connsiteX2" fmla="*/ 0 w 1257300"/>
              <a:gd name="connsiteY2" fmla="*/ 0 h 342900"/>
              <a:gd name="connsiteX0-1" fmla="*/ 1381053 w 1381053"/>
              <a:gd name="connsiteY0-2" fmla="*/ 454236 h 454236"/>
              <a:gd name="connsiteX1-3" fmla="*/ 914400 w 1381053"/>
              <a:gd name="connsiteY1-4" fmla="*/ 0 h 454236"/>
              <a:gd name="connsiteX2-5" fmla="*/ 0 w 1381053"/>
              <a:gd name="connsiteY2-6" fmla="*/ 0 h 4542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381053" h="454236">
                <a:moveTo>
                  <a:pt x="1381053" y="454236"/>
                </a:moveTo>
                <a:lnTo>
                  <a:pt x="914400" y="0"/>
                </a:lnTo>
                <a:lnTo>
                  <a:pt x="0" y="0"/>
                </a:lnTo>
              </a:path>
            </a:pathLst>
          </a:custGeom>
          <a:ln w="6350">
            <a:solidFill>
              <a:schemeClr val="bg1">
                <a:lumMod val="6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1" name="任意多边形 120"/>
          <p:cNvSpPr/>
          <p:nvPr/>
        </p:nvSpPr>
        <p:spPr>
          <a:xfrm flipH="1">
            <a:off x="3088582" y="1861431"/>
            <a:ext cx="1083451" cy="342900"/>
          </a:xfrm>
          <a:custGeom>
            <a:avLst/>
            <a:gdLst>
              <a:gd name="connsiteX0" fmla="*/ 1257300 w 1257300"/>
              <a:gd name="connsiteY0" fmla="*/ 342900 h 342900"/>
              <a:gd name="connsiteX1" fmla="*/ 914400 w 1257300"/>
              <a:gd name="connsiteY1" fmla="*/ 0 h 342900"/>
              <a:gd name="connsiteX2" fmla="*/ 0 w 1257300"/>
              <a:gd name="connsiteY2" fmla="*/ 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7300" h="342900">
                <a:moveTo>
                  <a:pt x="1257300" y="342900"/>
                </a:moveTo>
                <a:lnTo>
                  <a:pt x="914400" y="0"/>
                </a:lnTo>
                <a:lnTo>
                  <a:pt x="0" y="0"/>
                </a:lnTo>
              </a:path>
            </a:pathLst>
          </a:custGeom>
          <a:ln w="6350">
            <a:solidFill>
              <a:schemeClr val="bg1">
                <a:lumMod val="6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3" name="圆角矩形 122"/>
          <p:cNvSpPr/>
          <p:nvPr/>
        </p:nvSpPr>
        <p:spPr>
          <a:xfrm>
            <a:off x="4172585" y="1571625"/>
            <a:ext cx="4726940" cy="1290955"/>
          </a:xfrm>
          <a:prstGeom prst="roundRect">
            <a:avLst>
              <a:gd name="adj" fmla="val 29910"/>
            </a:avLst>
          </a:prstGeom>
          <a:solidFill>
            <a:srgbClr val="EA5514"/>
          </a:solidFill>
          <a:ln w="6350">
            <a:solidFill>
              <a:srgbClr val="FCF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Цель – это запрограммированный результат, который должен быть достигнут педагогом и обучающимися в процессе конкретного занятия</a:t>
            </a:r>
          </a:p>
        </p:txBody>
      </p:sp>
      <p:sp>
        <p:nvSpPr>
          <p:cNvPr id="126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8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0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0</a:t>
            </a:r>
            <a:r>
              <a:rPr kumimoji="0" lang="ru-RU" altLang="en-US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7</a:t>
            </a:r>
          </a:p>
        </p:txBody>
      </p:sp>
      <p:sp>
        <p:nvSpPr>
          <p:cNvPr id="131" name="Rectangle 39"/>
          <p:cNvSpPr>
            <a:spLocks noChangeArrowheads="1"/>
          </p:cNvSpPr>
          <p:nvPr/>
        </p:nvSpPr>
        <p:spPr bwMode="auto">
          <a:xfrm>
            <a:off x="915670" y="343535"/>
            <a:ext cx="7984490" cy="86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Определяем методическую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цель 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з</a:t>
            </a: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анятия</a:t>
            </a:r>
          </a:p>
        </p:txBody>
      </p:sp>
      <p:sp>
        <p:nvSpPr>
          <p:cNvPr id="2" name="圆角矩形 122"/>
          <p:cNvSpPr/>
          <p:nvPr/>
        </p:nvSpPr>
        <p:spPr>
          <a:xfrm>
            <a:off x="4147820" y="3148965"/>
            <a:ext cx="4665345" cy="1426210"/>
          </a:xfrm>
          <a:prstGeom prst="roundRect">
            <a:avLst>
              <a:gd name="adj" fmla="val 29910"/>
            </a:avLst>
          </a:prstGeom>
          <a:solidFill>
            <a:srgbClr val="EA5514"/>
          </a:solidFill>
          <a:ln w="6350">
            <a:solidFill>
              <a:srgbClr val="FCF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  <a:sym typeface="+mn-ea"/>
              </a:rPr>
              <a:t>Методическая цель должна отражать методику (методы, приемы, способы), которую будет демонстрировать педагог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  <p:bldLst>
      <p:bldP spid="118" grpId="0" animBg="1"/>
      <p:bldP spid="121" grpId="0" animBg="1"/>
      <p:bldP spid="1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2"/>
          <p:cNvSpPr>
            <a:spLocks noChangeArrowheads="1"/>
          </p:cNvSpPr>
          <p:nvPr/>
        </p:nvSpPr>
        <p:spPr bwMode="auto">
          <a:xfrm>
            <a:off x="157480" y="840740"/>
            <a:ext cx="8815705" cy="4076065"/>
          </a:xfrm>
          <a:prstGeom prst="rect">
            <a:avLst/>
          </a:prstGeom>
          <a:solidFill>
            <a:srgbClr val="EA5514"/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1600" b="1">
              <a:ln w="6350">
                <a:noFill/>
              </a:ln>
              <a:solidFill>
                <a:prstClr val="white"/>
              </a:solidFill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16" name="Rectangle 74"/>
          <p:cNvSpPr>
            <a:spLocks noChangeArrowheads="1"/>
          </p:cNvSpPr>
          <p:nvPr/>
        </p:nvSpPr>
        <p:spPr bwMode="auto">
          <a:xfrm>
            <a:off x="2051685" y="2209800"/>
            <a:ext cx="6170930" cy="1656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Autofit/>
          </a:bodyPr>
          <a:lstStyle/>
          <a:p>
            <a:pPr algn="ctr">
              <a:buFont typeface="Arial" panose="020B0604020202020204" pitchFamily="34" charset="0"/>
              <a:buNone/>
            </a:pPr>
            <a:endParaRPr lang="ru-RU" sz="8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2" name="Freeform 80"/>
          <p:cNvSpPr>
            <a:spLocks noEditPoints="1"/>
          </p:cNvSpPr>
          <p:nvPr/>
        </p:nvSpPr>
        <p:spPr bwMode="auto">
          <a:xfrm flipH="1">
            <a:off x="794385" y="1059180"/>
            <a:ext cx="1232535" cy="958215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15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SimSun" panose="02010600030101010101" pitchFamily="2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1043940" y="258445"/>
            <a:ext cx="7618730" cy="497840"/>
          </a:xfrm>
          <a:prstGeom prst="roundRect">
            <a:avLst>
              <a:gd name="adj" fmla="val 50000"/>
            </a:avLst>
          </a:prstGeom>
          <a:solidFill>
            <a:srgbClr val="EA5514"/>
          </a:solidFill>
          <a:ln w="635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 algn="ctr"/>
            <a:r>
              <a:rPr lang="ru-RU" altLang="zh-CN" sz="2800" dirty="0">
                <a:ln w="6350">
                  <a:noFill/>
                </a:ln>
                <a:solidFill>
                  <a:prstClr val="white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Примиеры формулировки цели</a:t>
            </a:r>
            <a:endParaRPr lang="ru-RU" altLang="ru-RU" sz="2800" dirty="0">
              <a:ln w="6350">
                <a:noFill/>
              </a:ln>
              <a:solidFill>
                <a:prstClr val="white"/>
              </a:solidFill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graphicFrame>
        <p:nvGraphicFramePr>
          <p:cNvPr id="7" name="Таблица 6"/>
          <p:cNvGraphicFramePr/>
          <p:nvPr/>
        </p:nvGraphicFramePr>
        <p:xfrm>
          <a:off x="2123440" y="1130935"/>
          <a:ext cx="6569710" cy="1645920"/>
        </p:xfrm>
        <a:graphic>
          <a:graphicData uri="http://schemas.openxmlformats.org/drawingml/2006/table">
            <a:tbl>
              <a:tblPr/>
              <a:tblGrid>
                <a:gridCol w="6569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Цель: </a:t>
                      </a:r>
                    </a:p>
                    <a:p>
                      <a:pPr indent="0">
                        <a:buNone/>
                      </a:pPr>
                      <a:r>
                        <a:rPr lang="zh-CN" altLang="en-US" sz="1800" b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развитие творческих способностей учащихся в процессе изготовления пряничной игрушки.</a:t>
                      </a:r>
                    </a:p>
                    <a:p>
                      <a:pPr indent="0">
                        <a:buNone/>
                      </a:pPr>
                      <a:r>
                        <a:rPr lang="zh-CN" altLang="en-US" sz="1800" b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rPr>
                        <a:t>Методическая цель: использование приемов развития творческого воображения при изготовлении пряничной игрушки.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Текстовое поле 7"/>
          <p:cNvSpPr txBox="1"/>
          <p:nvPr/>
        </p:nvSpPr>
        <p:spPr>
          <a:xfrm>
            <a:off x="755650" y="2790190"/>
            <a:ext cx="8020050" cy="154241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algn="l">
              <a:buClrTx/>
              <a:buSzTx/>
              <a:buFontTx/>
              <a:buNone/>
            </a:pPr>
            <a:r>
              <a: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sym typeface="+mn-ea"/>
              </a:rPr>
              <a:t>Разберем особенности ее формулировки на примере. </a:t>
            </a: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  <a:p>
            <a:pPr algn="l">
              <a:buClrTx/>
              <a:buSzTx/>
              <a:buFontTx/>
              <a:buNone/>
            </a:pPr>
            <a:r>
              <a:rPr lang="zh-CN" altLang="en-US" sz="1800" b="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Еще пример: </a:t>
            </a:r>
          </a:p>
          <a:p>
            <a:pPr algn="l">
              <a:buClrTx/>
              <a:buSzTx/>
              <a:buFontTx/>
              <a:buNone/>
            </a:pPr>
            <a:r>
              <a:rPr lang="zh-CN" altLang="en-US" sz="1800" b="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-применение методики работы с ПК при решении логических задач;</a:t>
            </a:r>
          </a:p>
          <a:p>
            <a:pPr algn="l">
              <a:buClrTx/>
              <a:buSzTx/>
              <a:buFontTx/>
              <a:buNone/>
            </a:pPr>
            <a:r>
              <a:rPr lang="zh-CN" altLang="en-US" sz="1800" b="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-использование приемов активизации познавательной деятельности при работе с наглядностью.</a:t>
            </a: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19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0</a:t>
            </a:r>
            <a:r>
              <a:rPr kumimoji="0" lang="ru-RU" altLang="en-US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8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  <p:bldLst>
      <p:bldP spid="4" grpId="0" bldLvl="0" animBg="1"/>
      <p:bldP spid="16" grpId="0"/>
      <p:bldP spid="22" grpId="0" bldLvl="0" animBg="1"/>
      <p:bldP spid="4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任意多边形 1032"/>
          <p:cNvSpPr/>
          <p:nvPr/>
        </p:nvSpPr>
        <p:spPr>
          <a:xfrm>
            <a:off x="2997993" y="1633959"/>
            <a:ext cx="794380" cy="264794"/>
          </a:xfrm>
          <a:custGeom>
            <a:avLst/>
            <a:gdLst>
              <a:gd name="connsiteX0" fmla="*/ 1257300 w 1257300"/>
              <a:gd name="connsiteY0" fmla="*/ 419100 h 419100"/>
              <a:gd name="connsiteX1" fmla="*/ 838200 w 1257300"/>
              <a:gd name="connsiteY1" fmla="*/ 0 h 419100"/>
              <a:gd name="connsiteX2" fmla="*/ 0 w 1257300"/>
              <a:gd name="connsiteY2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7300" h="419100">
                <a:moveTo>
                  <a:pt x="1257300" y="419100"/>
                </a:moveTo>
                <a:lnTo>
                  <a:pt x="838200" y="0"/>
                </a:lnTo>
                <a:lnTo>
                  <a:pt x="0" y="0"/>
                </a:lnTo>
              </a:path>
            </a:pathLst>
          </a:custGeom>
          <a:ln w="6350">
            <a:solidFill>
              <a:schemeClr val="bg1">
                <a:lumMod val="6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椭圆 1023"/>
          <p:cNvSpPr/>
          <p:nvPr/>
        </p:nvSpPr>
        <p:spPr>
          <a:xfrm>
            <a:off x="4057364" y="2211498"/>
            <a:ext cx="1012604" cy="1012604"/>
          </a:xfrm>
          <a:prstGeom prst="ellipse">
            <a:avLst/>
          </a:prstGeom>
          <a:noFill/>
          <a:ln w="6350">
            <a:solidFill>
              <a:srgbClr val="EA55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462304" y="1609725"/>
            <a:ext cx="2219395" cy="2222500"/>
            <a:chOff x="3462304" y="1609725"/>
            <a:chExt cx="2219395" cy="2222500"/>
          </a:xfrm>
        </p:grpSpPr>
        <p:sp>
          <p:nvSpPr>
            <p:cNvPr id="1028" name="Freeform 31"/>
            <p:cNvSpPr/>
            <p:nvPr/>
          </p:nvSpPr>
          <p:spPr bwMode="auto">
            <a:xfrm>
              <a:off x="4597367" y="2746375"/>
              <a:ext cx="1084332" cy="1085850"/>
            </a:xfrm>
            <a:custGeom>
              <a:avLst/>
              <a:gdLst>
                <a:gd name="T0" fmla="*/ 161 w 303"/>
                <a:gd name="T1" fmla="*/ 0 h 303"/>
                <a:gd name="T2" fmla="*/ 161 w 303"/>
                <a:gd name="T3" fmla="*/ 0 h 303"/>
                <a:gd name="T4" fmla="*/ 115 w 303"/>
                <a:gd name="T5" fmla="*/ 113 h 303"/>
                <a:gd name="T6" fmla="*/ 112 w 303"/>
                <a:gd name="T7" fmla="*/ 116 h 303"/>
                <a:gd name="T8" fmla="*/ 0 w 303"/>
                <a:gd name="T9" fmla="*/ 161 h 303"/>
                <a:gd name="T10" fmla="*/ 0 w 303"/>
                <a:gd name="T11" fmla="*/ 161 h 303"/>
                <a:gd name="T12" fmla="*/ 0 w 303"/>
                <a:gd name="T13" fmla="*/ 303 h 303"/>
                <a:gd name="T14" fmla="*/ 31 w 303"/>
                <a:gd name="T15" fmla="*/ 303 h 303"/>
                <a:gd name="T16" fmla="*/ 37 w 303"/>
                <a:gd name="T17" fmla="*/ 298 h 303"/>
                <a:gd name="T18" fmla="*/ 56 w 303"/>
                <a:gd name="T19" fmla="*/ 248 h 303"/>
                <a:gd name="T20" fmla="*/ 57 w 303"/>
                <a:gd name="T21" fmla="*/ 248 h 303"/>
                <a:gd name="T22" fmla="*/ 66 w 303"/>
                <a:gd name="T23" fmla="*/ 244 h 303"/>
                <a:gd name="T24" fmla="*/ 77 w 303"/>
                <a:gd name="T25" fmla="*/ 242 h 303"/>
                <a:gd name="T26" fmla="*/ 77 w 303"/>
                <a:gd name="T27" fmla="*/ 242 h 303"/>
                <a:gd name="T28" fmla="*/ 118 w 303"/>
                <a:gd name="T29" fmla="*/ 276 h 303"/>
                <a:gd name="T30" fmla="*/ 127 w 303"/>
                <a:gd name="T31" fmla="*/ 277 h 303"/>
                <a:gd name="T32" fmla="*/ 179 w 303"/>
                <a:gd name="T33" fmla="*/ 246 h 303"/>
                <a:gd name="T34" fmla="*/ 182 w 303"/>
                <a:gd name="T35" fmla="*/ 239 h 303"/>
                <a:gd name="T36" fmla="*/ 173 w 303"/>
                <a:gd name="T37" fmla="*/ 186 h 303"/>
                <a:gd name="T38" fmla="*/ 173 w 303"/>
                <a:gd name="T39" fmla="*/ 186 h 303"/>
                <a:gd name="T40" fmla="*/ 180 w 303"/>
                <a:gd name="T41" fmla="*/ 178 h 303"/>
                <a:gd name="T42" fmla="*/ 186 w 303"/>
                <a:gd name="T43" fmla="*/ 173 h 303"/>
                <a:gd name="T44" fmla="*/ 186 w 303"/>
                <a:gd name="T45" fmla="*/ 173 h 303"/>
                <a:gd name="T46" fmla="*/ 239 w 303"/>
                <a:gd name="T47" fmla="*/ 182 h 303"/>
                <a:gd name="T48" fmla="*/ 240 w 303"/>
                <a:gd name="T49" fmla="*/ 182 h 303"/>
                <a:gd name="T50" fmla="*/ 247 w 303"/>
                <a:gd name="T51" fmla="*/ 179 h 303"/>
                <a:gd name="T52" fmla="*/ 277 w 303"/>
                <a:gd name="T53" fmla="*/ 126 h 303"/>
                <a:gd name="T54" fmla="*/ 276 w 303"/>
                <a:gd name="T55" fmla="*/ 118 h 303"/>
                <a:gd name="T56" fmla="*/ 242 w 303"/>
                <a:gd name="T57" fmla="*/ 77 h 303"/>
                <a:gd name="T58" fmla="*/ 242 w 303"/>
                <a:gd name="T59" fmla="*/ 76 h 303"/>
                <a:gd name="T60" fmla="*/ 245 w 303"/>
                <a:gd name="T61" fmla="*/ 66 h 303"/>
                <a:gd name="T62" fmla="*/ 248 w 303"/>
                <a:gd name="T63" fmla="*/ 56 h 303"/>
                <a:gd name="T64" fmla="*/ 248 w 303"/>
                <a:gd name="T65" fmla="*/ 56 h 303"/>
                <a:gd name="T66" fmla="*/ 298 w 303"/>
                <a:gd name="T67" fmla="*/ 37 h 303"/>
                <a:gd name="T68" fmla="*/ 303 w 303"/>
                <a:gd name="T69" fmla="*/ 30 h 303"/>
                <a:gd name="T70" fmla="*/ 303 w 303"/>
                <a:gd name="T71" fmla="*/ 0 h 303"/>
                <a:gd name="T72" fmla="*/ 161 w 303"/>
                <a:gd name="T7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3" h="303">
                  <a:moveTo>
                    <a:pt x="161" y="0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161" y="42"/>
                    <a:pt x="145" y="83"/>
                    <a:pt x="115" y="113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82" y="145"/>
                    <a:pt x="42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31" y="303"/>
                    <a:pt x="31" y="303"/>
                    <a:pt x="31" y="303"/>
                  </a:cubicBezTo>
                  <a:cubicBezTo>
                    <a:pt x="33" y="303"/>
                    <a:pt x="36" y="301"/>
                    <a:pt x="37" y="298"/>
                  </a:cubicBezTo>
                  <a:cubicBezTo>
                    <a:pt x="56" y="248"/>
                    <a:pt x="56" y="248"/>
                    <a:pt x="56" y="248"/>
                  </a:cubicBezTo>
                  <a:cubicBezTo>
                    <a:pt x="56" y="248"/>
                    <a:pt x="56" y="248"/>
                    <a:pt x="57" y="248"/>
                  </a:cubicBezTo>
                  <a:cubicBezTo>
                    <a:pt x="66" y="244"/>
                    <a:pt x="66" y="244"/>
                    <a:pt x="66" y="244"/>
                  </a:cubicBezTo>
                  <a:cubicBezTo>
                    <a:pt x="77" y="242"/>
                    <a:pt x="77" y="242"/>
                    <a:pt x="77" y="242"/>
                  </a:cubicBezTo>
                  <a:cubicBezTo>
                    <a:pt x="77" y="242"/>
                    <a:pt x="77" y="242"/>
                    <a:pt x="77" y="242"/>
                  </a:cubicBezTo>
                  <a:cubicBezTo>
                    <a:pt x="118" y="276"/>
                    <a:pt x="118" y="276"/>
                    <a:pt x="118" y="276"/>
                  </a:cubicBezTo>
                  <a:cubicBezTo>
                    <a:pt x="121" y="278"/>
                    <a:pt x="124" y="278"/>
                    <a:pt x="127" y="277"/>
                  </a:cubicBezTo>
                  <a:cubicBezTo>
                    <a:pt x="179" y="246"/>
                    <a:pt x="179" y="246"/>
                    <a:pt x="179" y="246"/>
                  </a:cubicBezTo>
                  <a:cubicBezTo>
                    <a:pt x="181" y="245"/>
                    <a:pt x="183" y="242"/>
                    <a:pt x="182" y="239"/>
                  </a:cubicBezTo>
                  <a:cubicBezTo>
                    <a:pt x="173" y="186"/>
                    <a:pt x="173" y="186"/>
                    <a:pt x="173" y="186"/>
                  </a:cubicBezTo>
                  <a:cubicBezTo>
                    <a:pt x="173" y="186"/>
                    <a:pt x="173" y="186"/>
                    <a:pt x="173" y="186"/>
                  </a:cubicBezTo>
                  <a:cubicBezTo>
                    <a:pt x="180" y="178"/>
                    <a:pt x="180" y="178"/>
                    <a:pt x="180" y="178"/>
                  </a:cubicBezTo>
                  <a:cubicBezTo>
                    <a:pt x="186" y="173"/>
                    <a:pt x="186" y="173"/>
                    <a:pt x="186" y="173"/>
                  </a:cubicBezTo>
                  <a:cubicBezTo>
                    <a:pt x="186" y="173"/>
                    <a:pt x="186" y="173"/>
                    <a:pt x="186" y="173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40" y="182"/>
                    <a:pt x="240" y="182"/>
                    <a:pt x="240" y="182"/>
                  </a:cubicBezTo>
                  <a:cubicBezTo>
                    <a:pt x="243" y="182"/>
                    <a:pt x="245" y="181"/>
                    <a:pt x="247" y="179"/>
                  </a:cubicBezTo>
                  <a:cubicBezTo>
                    <a:pt x="277" y="126"/>
                    <a:pt x="277" y="126"/>
                    <a:pt x="277" y="126"/>
                  </a:cubicBezTo>
                  <a:cubicBezTo>
                    <a:pt x="279" y="124"/>
                    <a:pt x="278" y="120"/>
                    <a:pt x="276" y="118"/>
                  </a:cubicBezTo>
                  <a:cubicBezTo>
                    <a:pt x="242" y="77"/>
                    <a:pt x="242" y="77"/>
                    <a:pt x="242" y="77"/>
                  </a:cubicBezTo>
                  <a:cubicBezTo>
                    <a:pt x="242" y="77"/>
                    <a:pt x="242" y="76"/>
                    <a:pt x="242" y="76"/>
                  </a:cubicBezTo>
                  <a:cubicBezTo>
                    <a:pt x="245" y="66"/>
                    <a:pt x="245" y="66"/>
                    <a:pt x="245" y="66"/>
                  </a:cubicBezTo>
                  <a:cubicBezTo>
                    <a:pt x="248" y="56"/>
                    <a:pt x="248" y="56"/>
                    <a:pt x="248" y="56"/>
                  </a:cubicBezTo>
                  <a:cubicBezTo>
                    <a:pt x="248" y="56"/>
                    <a:pt x="248" y="56"/>
                    <a:pt x="248" y="56"/>
                  </a:cubicBezTo>
                  <a:cubicBezTo>
                    <a:pt x="298" y="37"/>
                    <a:pt x="298" y="37"/>
                    <a:pt x="298" y="37"/>
                  </a:cubicBezTo>
                  <a:cubicBezTo>
                    <a:pt x="301" y="36"/>
                    <a:pt x="303" y="33"/>
                    <a:pt x="303" y="30"/>
                  </a:cubicBezTo>
                  <a:cubicBezTo>
                    <a:pt x="303" y="0"/>
                    <a:pt x="303" y="0"/>
                    <a:pt x="303" y="0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rgbClr val="EA5514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ln w="6350">
                  <a:noFill/>
                </a:ln>
                <a:gradFill flip="none" rotWithShape="1">
                  <a:gsLst>
                    <a:gs pos="73000">
                      <a:srgbClr val="00C373"/>
                    </a:gs>
                    <a:gs pos="88000">
                      <a:srgbClr val="08ECDB"/>
                    </a:gs>
                    <a:gs pos="29000">
                      <a:srgbClr val="00C373"/>
                    </a:gs>
                    <a:gs pos="72000">
                      <a:srgbClr val="08ECDB"/>
                    </a:gs>
                  </a:gsLst>
                  <a:lin ang="1200000" scaled="0"/>
                  <a:tileRect/>
                </a:gra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Microsoft YaHei" panose="020B0503020204020204" pitchFamily="34" charset="-122"/>
              </a:endParaRPr>
            </a:p>
          </p:txBody>
        </p:sp>
        <p:sp>
          <p:nvSpPr>
            <p:cNvPr id="1029" name="Freeform 32"/>
            <p:cNvSpPr/>
            <p:nvPr/>
          </p:nvSpPr>
          <p:spPr bwMode="auto">
            <a:xfrm>
              <a:off x="3462304" y="2746375"/>
              <a:ext cx="1084332" cy="1085850"/>
            </a:xfrm>
            <a:custGeom>
              <a:avLst/>
              <a:gdLst>
                <a:gd name="T0" fmla="*/ 190 w 303"/>
                <a:gd name="T1" fmla="*/ 115 h 303"/>
                <a:gd name="T2" fmla="*/ 187 w 303"/>
                <a:gd name="T3" fmla="*/ 111 h 303"/>
                <a:gd name="T4" fmla="*/ 142 w 303"/>
                <a:gd name="T5" fmla="*/ 0 h 303"/>
                <a:gd name="T6" fmla="*/ 142 w 303"/>
                <a:gd name="T7" fmla="*/ 0 h 303"/>
                <a:gd name="T8" fmla="*/ 0 w 303"/>
                <a:gd name="T9" fmla="*/ 0 h 303"/>
                <a:gd name="T10" fmla="*/ 0 w 303"/>
                <a:gd name="T11" fmla="*/ 30 h 303"/>
                <a:gd name="T12" fmla="*/ 5 w 303"/>
                <a:gd name="T13" fmla="*/ 37 h 303"/>
                <a:gd name="T14" fmla="*/ 55 w 303"/>
                <a:gd name="T15" fmla="*/ 56 h 303"/>
                <a:gd name="T16" fmla="*/ 56 w 303"/>
                <a:gd name="T17" fmla="*/ 56 h 303"/>
                <a:gd name="T18" fmla="*/ 59 w 303"/>
                <a:gd name="T19" fmla="*/ 66 h 303"/>
                <a:gd name="T20" fmla="*/ 61 w 303"/>
                <a:gd name="T21" fmla="*/ 76 h 303"/>
                <a:gd name="T22" fmla="*/ 61 w 303"/>
                <a:gd name="T23" fmla="*/ 77 h 303"/>
                <a:gd name="T24" fmla="*/ 27 w 303"/>
                <a:gd name="T25" fmla="*/ 118 h 303"/>
                <a:gd name="T26" fmla="*/ 26 w 303"/>
                <a:gd name="T27" fmla="*/ 126 h 303"/>
                <a:gd name="T28" fmla="*/ 57 w 303"/>
                <a:gd name="T29" fmla="*/ 179 h 303"/>
                <a:gd name="T30" fmla="*/ 63 w 303"/>
                <a:gd name="T31" fmla="*/ 182 h 303"/>
                <a:gd name="T32" fmla="*/ 117 w 303"/>
                <a:gd name="T33" fmla="*/ 173 h 303"/>
                <a:gd name="T34" fmla="*/ 117 w 303"/>
                <a:gd name="T35" fmla="*/ 173 h 303"/>
                <a:gd name="T36" fmla="*/ 118 w 303"/>
                <a:gd name="T37" fmla="*/ 173 h 303"/>
                <a:gd name="T38" fmla="*/ 126 w 303"/>
                <a:gd name="T39" fmla="*/ 180 h 303"/>
                <a:gd name="T40" fmla="*/ 130 w 303"/>
                <a:gd name="T41" fmla="*/ 186 h 303"/>
                <a:gd name="T42" fmla="*/ 131 w 303"/>
                <a:gd name="T43" fmla="*/ 186 h 303"/>
                <a:gd name="T44" fmla="*/ 122 w 303"/>
                <a:gd name="T45" fmla="*/ 239 h 303"/>
                <a:gd name="T46" fmla="*/ 125 w 303"/>
                <a:gd name="T47" fmla="*/ 246 h 303"/>
                <a:gd name="T48" fmla="*/ 177 w 303"/>
                <a:gd name="T49" fmla="*/ 277 h 303"/>
                <a:gd name="T50" fmla="*/ 180 w 303"/>
                <a:gd name="T51" fmla="*/ 278 h 303"/>
                <a:gd name="T52" fmla="*/ 185 w 303"/>
                <a:gd name="T53" fmla="*/ 276 h 303"/>
                <a:gd name="T54" fmla="*/ 226 w 303"/>
                <a:gd name="T55" fmla="*/ 243 h 303"/>
                <a:gd name="T56" fmla="*/ 227 w 303"/>
                <a:gd name="T57" fmla="*/ 242 h 303"/>
                <a:gd name="T58" fmla="*/ 227 w 303"/>
                <a:gd name="T59" fmla="*/ 242 h 303"/>
                <a:gd name="T60" fmla="*/ 237 w 303"/>
                <a:gd name="T61" fmla="*/ 244 h 303"/>
                <a:gd name="T62" fmla="*/ 247 w 303"/>
                <a:gd name="T63" fmla="*/ 248 h 303"/>
                <a:gd name="T64" fmla="*/ 248 w 303"/>
                <a:gd name="T65" fmla="*/ 248 h 303"/>
                <a:gd name="T66" fmla="*/ 248 w 303"/>
                <a:gd name="T67" fmla="*/ 248 h 303"/>
                <a:gd name="T68" fmla="*/ 266 w 303"/>
                <a:gd name="T69" fmla="*/ 298 h 303"/>
                <a:gd name="T70" fmla="*/ 273 w 303"/>
                <a:gd name="T71" fmla="*/ 303 h 303"/>
                <a:gd name="T72" fmla="*/ 303 w 303"/>
                <a:gd name="T73" fmla="*/ 303 h 303"/>
                <a:gd name="T74" fmla="*/ 303 w 303"/>
                <a:gd name="T75" fmla="*/ 161 h 303"/>
                <a:gd name="T76" fmla="*/ 190 w 303"/>
                <a:gd name="T77" fmla="*/ 115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3" h="303">
                  <a:moveTo>
                    <a:pt x="190" y="115"/>
                  </a:moveTo>
                  <a:cubicBezTo>
                    <a:pt x="187" y="111"/>
                    <a:pt x="187" y="111"/>
                    <a:pt x="187" y="111"/>
                  </a:cubicBezTo>
                  <a:cubicBezTo>
                    <a:pt x="158" y="81"/>
                    <a:pt x="142" y="42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3"/>
                    <a:pt x="2" y="36"/>
                    <a:pt x="5" y="37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6" y="5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6"/>
                    <a:pt x="61" y="77"/>
                    <a:pt x="61" y="77"/>
                  </a:cubicBezTo>
                  <a:cubicBezTo>
                    <a:pt x="27" y="118"/>
                    <a:pt x="27" y="118"/>
                    <a:pt x="27" y="118"/>
                  </a:cubicBezTo>
                  <a:cubicBezTo>
                    <a:pt x="25" y="120"/>
                    <a:pt x="25" y="124"/>
                    <a:pt x="26" y="126"/>
                  </a:cubicBezTo>
                  <a:cubicBezTo>
                    <a:pt x="57" y="179"/>
                    <a:pt x="57" y="179"/>
                    <a:pt x="57" y="179"/>
                  </a:cubicBezTo>
                  <a:cubicBezTo>
                    <a:pt x="58" y="181"/>
                    <a:pt x="60" y="182"/>
                    <a:pt x="63" y="182"/>
                  </a:cubicBezTo>
                  <a:cubicBezTo>
                    <a:pt x="117" y="173"/>
                    <a:pt x="117" y="173"/>
                    <a:pt x="117" y="173"/>
                  </a:cubicBezTo>
                  <a:cubicBezTo>
                    <a:pt x="117" y="173"/>
                    <a:pt x="117" y="173"/>
                    <a:pt x="117" y="173"/>
                  </a:cubicBezTo>
                  <a:cubicBezTo>
                    <a:pt x="117" y="173"/>
                    <a:pt x="117" y="173"/>
                    <a:pt x="118" y="173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30" y="186"/>
                    <a:pt x="130" y="186"/>
                    <a:pt x="130" y="186"/>
                  </a:cubicBezTo>
                  <a:cubicBezTo>
                    <a:pt x="131" y="186"/>
                    <a:pt x="131" y="186"/>
                    <a:pt x="131" y="186"/>
                  </a:cubicBezTo>
                  <a:cubicBezTo>
                    <a:pt x="122" y="239"/>
                    <a:pt x="122" y="239"/>
                    <a:pt x="122" y="239"/>
                  </a:cubicBezTo>
                  <a:cubicBezTo>
                    <a:pt x="121" y="242"/>
                    <a:pt x="122" y="245"/>
                    <a:pt x="125" y="246"/>
                  </a:cubicBezTo>
                  <a:cubicBezTo>
                    <a:pt x="177" y="277"/>
                    <a:pt x="177" y="277"/>
                    <a:pt x="177" y="277"/>
                  </a:cubicBezTo>
                  <a:cubicBezTo>
                    <a:pt x="178" y="277"/>
                    <a:pt x="179" y="278"/>
                    <a:pt x="180" y="278"/>
                  </a:cubicBezTo>
                  <a:cubicBezTo>
                    <a:pt x="181" y="278"/>
                    <a:pt x="183" y="278"/>
                    <a:pt x="185" y="276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7" y="242"/>
                    <a:pt x="227" y="242"/>
                    <a:pt x="227" y="242"/>
                  </a:cubicBezTo>
                  <a:cubicBezTo>
                    <a:pt x="227" y="242"/>
                    <a:pt x="227" y="242"/>
                    <a:pt x="227" y="242"/>
                  </a:cubicBezTo>
                  <a:cubicBezTo>
                    <a:pt x="237" y="244"/>
                    <a:pt x="237" y="244"/>
                    <a:pt x="237" y="244"/>
                  </a:cubicBezTo>
                  <a:cubicBezTo>
                    <a:pt x="247" y="248"/>
                    <a:pt x="247" y="248"/>
                    <a:pt x="247" y="248"/>
                  </a:cubicBezTo>
                  <a:cubicBezTo>
                    <a:pt x="248" y="248"/>
                    <a:pt x="248" y="248"/>
                    <a:pt x="248" y="248"/>
                  </a:cubicBezTo>
                  <a:cubicBezTo>
                    <a:pt x="248" y="248"/>
                    <a:pt x="248" y="248"/>
                    <a:pt x="248" y="248"/>
                  </a:cubicBezTo>
                  <a:cubicBezTo>
                    <a:pt x="266" y="298"/>
                    <a:pt x="266" y="298"/>
                    <a:pt x="266" y="298"/>
                  </a:cubicBezTo>
                  <a:cubicBezTo>
                    <a:pt x="267" y="301"/>
                    <a:pt x="270" y="303"/>
                    <a:pt x="273" y="303"/>
                  </a:cubicBezTo>
                  <a:cubicBezTo>
                    <a:pt x="303" y="303"/>
                    <a:pt x="303" y="303"/>
                    <a:pt x="303" y="303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261" y="161"/>
                    <a:pt x="221" y="145"/>
                    <a:pt x="190" y="115"/>
                  </a:cubicBezTo>
                  <a:close/>
                </a:path>
              </a:pathLst>
            </a:custGeom>
            <a:solidFill>
              <a:srgbClr val="FCFBF7"/>
            </a:solidFill>
            <a:ln w="6350">
              <a:solidFill>
                <a:srgbClr val="EA551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ln w="6350">
                  <a:noFill/>
                </a:ln>
                <a:gradFill flip="none" rotWithShape="1">
                  <a:gsLst>
                    <a:gs pos="73000">
                      <a:srgbClr val="00C373"/>
                    </a:gs>
                    <a:gs pos="88000">
                      <a:srgbClr val="08ECDB"/>
                    </a:gs>
                    <a:gs pos="29000">
                      <a:srgbClr val="00C373"/>
                    </a:gs>
                    <a:gs pos="72000">
                      <a:srgbClr val="08ECDB"/>
                    </a:gs>
                  </a:gsLst>
                  <a:lin ang="1200000" scaled="0"/>
                  <a:tileRect/>
                </a:gra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Microsoft YaHei" panose="020B0503020204020204" pitchFamily="34" charset="-122"/>
              </a:endParaRPr>
            </a:p>
          </p:txBody>
        </p:sp>
        <p:sp>
          <p:nvSpPr>
            <p:cNvPr id="1030" name="Freeform 33"/>
            <p:cNvSpPr/>
            <p:nvPr/>
          </p:nvSpPr>
          <p:spPr bwMode="auto">
            <a:xfrm>
              <a:off x="3462304" y="1609725"/>
              <a:ext cx="1084332" cy="1085850"/>
            </a:xfrm>
            <a:custGeom>
              <a:avLst/>
              <a:gdLst>
                <a:gd name="T0" fmla="*/ 188 w 303"/>
                <a:gd name="T1" fmla="*/ 190 h 303"/>
                <a:gd name="T2" fmla="*/ 192 w 303"/>
                <a:gd name="T3" fmla="*/ 186 h 303"/>
                <a:gd name="T4" fmla="*/ 192 w 303"/>
                <a:gd name="T5" fmla="*/ 186 h 303"/>
                <a:gd name="T6" fmla="*/ 303 w 303"/>
                <a:gd name="T7" fmla="*/ 142 h 303"/>
                <a:gd name="T8" fmla="*/ 303 w 303"/>
                <a:gd name="T9" fmla="*/ 142 h 303"/>
                <a:gd name="T10" fmla="*/ 303 w 303"/>
                <a:gd name="T11" fmla="*/ 0 h 303"/>
                <a:gd name="T12" fmla="*/ 273 w 303"/>
                <a:gd name="T13" fmla="*/ 0 h 303"/>
                <a:gd name="T14" fmla="*/ 266 w 303"/>
                <a:gd name="T15" fmla="*/ 5 h 303"/>
                <a:gd name="T16" fmla="*/ 247 w 303"/>
                <a:gd name="T17" fmla="*/ 55 h 303"/>
                <a:gd name="T18" fmla="*/ 247 w 303"/>
                <a:gd name="T19" fmla="*/ 55 h 303"/>
                <a:gd name="T20" fmla="*/ 237 w 303"/>
                <a:gd name="T21" fmla="*/ 58 h 303"/>
                <a:gd name="T22" fmla="*/ 227 w 303"/>
                <a:gd name="T23" fmla="*/ 61 h 303"/>
                <a:gd name="T24" fmla="*/ 226 w 303"/>
                <a:gd name="T25" fmla="*/ 61 h 303"/>
                <a:gd name="T26" fmla="*/ 185 w 303"/>
                <a:gd name="T27" fmla="*/ 27 h 303"/>
                <a:gd name="T28" fmla="*/ 176 w 303"/>
                <a:gd name="T29" fmla="*/ 26 h 303"/>
                <a:gd name="T30" fmla="*/ 124 w 303"/>
                <a:gd name="T31" fmla="*/ 56 h 303"/>
                <a:gd name="T32" fmla="*/ 121 w 303"/>
                <a:gd name="T33" fmla="*/ 64 h 303"/>
                <a:gd name="T34" fmla="*/ 130 w 303"/>
                <a:gd name="T35" fmla="*/ 117 h 303"/>
                <a:gd name="T36" fmla="*/ 130 w 303"/>
                <a:gd name="T37" fmla="*/ 117 h 303"/>
                <a:gd name="T38" fmla="*/ 122 w 303"/>
                <a:gd name="T39" fmla="*/ 126 h 303"/>
                <a:gd name="T40" fmla="*/ 118 w 303"/>
                <a:gd name="T41" fmla="*/ 130 h 303"/>
                <a:gd name="T42" fmla="*/ 117 w 303"/>
                <a:gd name="T43" fmla="*/ 130 h 303"/>
                <a:gd name="T44" fmla="*/ 64 w 303"/>
                <a:gd name="T45" fmla="*/ 121 h 303"/>
                <a:gd name="T46" fmla="*/ 63 w 303"/>
                <a:gd name="T47" fmla="*/ 121 h 303"/>
                <a:gd name="T48" fmla="*/ 57 w 303"/>
                <a:gd name="T49" fmla="*/ 125 h 303"/>
                <a:gd name="T50" fmla="*/ 26 w 303"/>
                <a:gd name="T51" fmla="*/ 177 h 303"/>
                <a:gd name="T52" fmla="*/ 27 w 303"/>
                <a:gd name="T53" fmla="*/ 185 h 303"/>
                <a:gd name="T54" fmla="*/ 61 w 303"/>
                <a:gd name="T55" fmla="*/ 226 h 303"/>
                <a:gd name="T56" fmla="*/ 61 w 303"/>
                <a:gd name="T57" fmla="*/ 227 h 303"/>
                <a:gd name="T58" fmla="*/ 59 w 303"/>
                <a:gd name="T59" fmla="*/ 237 h 303"/>
                <a:gd name="T60" fmla="*/ 56 w 303"/>
                <a:gd name="T61" fmla="*/ 247 h 303"/>
                <a:gd name="T62" fmla="*/ 55 w 303"/>
                <a:gd name="T63" fmla="*/ 247 h 303"/>
                <a:gd name="T64" fmla="*/ 5 w 303"/>
                <a:gd name="T65" fmla="*/ 266 h 303"/>
                <a:gd name="T66" fmla="*/ 0 w 303"/>
                <a:gd name="T67" fmla="*/ 273 h 303"/>
                <a:gd name="T68" fmla="*/ 0 w 303"/>
                <a:gd name="T69" fmla="*/ 303 h 303"/>
                <a:gd name="T70" fmla="*/ 142 w 303"/>
                <a:gd name="T71" fmla="*/ 303 h 303"/>
                <a:gd name="T72" fmla="*/ 188 w 303"/>
                <a:gd name="T73" fmla="*/ 19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3" h="303">
                  <a:moveTo>
                    <a:pt x="188" y="190"/>
                  </a:moveTo>
                  <a:cubicBezTo>
                    <a:pt x="192" y="186"/>
                    <a:pt x="192" y="186"/>
                    <a:pt x="192" y="186"/>
                  </a:cubicBezTo>
                  <a:cubicBezTo>
                    <a:pt x="192" y="186"/>
                    <a:pt x="192" y="186"/>
                    <a:pt x="192" y="186"/>
                  </a:cubicBezTo>
                  <a:cubicBezTo>
                    <a:pt x="222" y="157"/>
                    <a:pt x="262" y="142"/>
                    <a:pt x="303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3" y="0"/>
                    <a:pt x="303" y="0"/>
                    <a:pt x="303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70" y="0"/>
                    <a:pt x="267" y="2"/>
                    <a:pt x="266" y="5"/>
                  </a:cubicBezTo>
                  <a:cubicBezTo>
                    <a:pt x="247" y="55"/>
                    <a:pt x="247" y="55"/>
                    <a:pt x="247" y="55"/>
                  </a:cubicBezTo>
                  <a:cubicBezTo>
                    <a:pt x="247" y="55"/>
                    <a:pt x="247" y="55"/>
                    <a:pt x="247" y="55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27" y="61"/>
                    <a:pt x="227" y="61"/>
                    <a:pt x="227" y="61"/>
                  </a:cubicBezTo>
                  <a:cubicBezTo>
                    <a:pt x="227" y="61"/>
                    <a:pt x="226" y="61"/>
                    <a:pt x="226" y="61"/>
                  </a:cubicBezTo>
                  <a:cubicBezTo>
                    <a:pt x="185" y="27"/>
                    <a:pt x="185" y="27"/>
                    <a:pt x="185" y="27"/>
                  </a:cubicBezTo>
                  <a:cubicBezTo>
                    <a:pt x="183" y="25"/>
                    <a:pt x="179" y="24"/>
                    <a:pt x="176" y="2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2" y="58"/>
                    <a:pt x="120" y="61"/>
                    <a:pt x="121" y="64"/>
                  </a:cubicBezTo>
                  <a:cubicBezTo>
                    <a:pt x="130" y="117"/>
                    <a:pt x="130" y="117"/>
                    <a:pt x="130" y="117"/>
                  </a:cubicBezTo>
                  <a:cubicBezTo>
                    <a:pt x="130" y="117"/>
                    <a:pt x="130" y="117"/>
                    <a:pt x="130" y="117"/>
                  </a:cubicBezTo>
                  <a:cubicBezTo>
                    <a:pt x="122" y="126"/>
                    <a:pt x="122" y="126"/>
                    <a:pt x="122" y="126"/>
                  </a:cubicBezTo>
                  <a:cubicBezTo>
                    <a:pt x="118" y="130"/>
                    <a:pt x="118" y="130"/>
                    <a:pt x="118" y="130"/>
                  </a:cubicBezTo>
                  <a:cubicBezTo>
                    <a:pt x="117" y="130"/>
                    <a:pt x="117" y="130"/>
                    <a:pt x="117" y="130"/>
                  </a:cubicBezTo>
                  <a:cubicBezTo>
                    <a:pt x="64" y="121"/>
                    <a:pt x="64" y="121"/>
                    <a:pt x="64" y="121"/>
                  </a:cubicBezTo>
                  <a:cubicBezTo>
                    <a:pt x="63" y="121"/>
                    <a:pt x="63" y="121"/>
                    <a:pt x="63" y="121"/>
                  </a:cubicBezTo>
                  <a:cubicBezTo>
                    <a:pt x="60" y="121"/>
                    <a:pt x="58" y="122"/>
                    <a:pt x="57" y="125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5" y="179"/>
                    <a:pt x="25" y="183"/>
                    <a:pt x="27" y="185"/>
                  </a:cubicBezTo>
                  <a:cubicBezTo>
                    <a:pt x="61" y="226"/>
                    <a:pt x="61" y="226"/>
                    <a:pt x="61" y="226"/>
                  </a:cubicBezTo>
                  <a:cubicBezTo>
                    <a:pt x="61" y="226"/>
                    <a:pt x="61" y="227"/>
                    <a:pt x="61" y="227"/>
                  </a:cubicBezTo>
                  <a:cubicBezTo>
                    <a:pt x="59" y="237"/>
                    <a:pt x="59" y="237"/>
                    <a:pt x="59" y="237"/>
                  </a:cubicBezTo>
                  <a:cubicBezTo>
                    <a:pt x="56" y="247"/>
                    <a:pt x="56" y="247"/>
                    <a:pt x="56" y="247"/>
                  </a:cubicBezTo>
                  <a:cubicBezTo>
                    <a:pt x="55" y="247"/>
                    <a:pt x="55" y="247"/>
                    <a:pt x="55" y="247"/>
                  </a:cubicBezTo>
                  <a:cubicBezTo>
                    <a:pt x="5" y="266"/>
                    <a:pt x="5" y="266"/>
                    <a:pt x="5" y="266"/>
                  </a:cubicBezTo>
                  <a:cubicBezTo>
                    <a:pt x="2" y="267"/>
                    <a:pt x="0" y="270"/>
                    <a:pt x="0" y="27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42" y="303"/>
                    <a:pt x="142" y="303"/>
                    <a:pt x="142" y="303"/>
                  </a:cubicBezTo>
                  <a:cubicBezTo>
                    <a:pt x="142" y="260"/>
                    <a:pt x="158" y="220"/>
                    <a:pt x="188" y="190"/>
                  </a:cubicBezTo>
                  <a:close/>
                </a:path>
              </a:pathLst>
            </a:custGeom>
            <a:solidFill>
              <a:srgbClr val="EA5514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ln w="6350">
                  <a:noFill/>
                </a:ln>
                <a:gradFill flip="none" rotWithShape="1">
                  <a:gsLst>
                    <a:gs pos="73000">
                      <a:srgbClr val="00C373"/>
                    </a:gs>
                    <a:gs pos="88000">
                      <a:srgbClr val="08ECDB"/>
                    </a:gs>
                    <a:gs pos="29000">
                      <a:srgbClr val="00C373"/>
                    </a:gs>
                    <a:gs pos="72000">
                      <a:srgbClr val="08ECDB"/>
                    </a:gs>
                  </a:gsLst>
                  <a:lin ang="1200000" scaled="0"/>
                  <a:tileRect/>
                </a:gra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Microsoft YaHei" panose="020B0503020204020204" pitchFamily="34" charset="-122"/>
              </a:endParaRPr>
            </a:p>
          </p:txBody>
        </p:sp>
        <p:sp>
          <p:nvSpPr>
            <p:cNvPr id="1031" name="Freeform 34"/>
            <p:cNvSpPr/>
            <p:nvPr/>
          </p:nvSpPr>
          <p:spPr bwMode="auto">
            <a:xfrm>
              <a:off x="4597367" y="1609725"/>
              <a:ext cx="1084332" cy="1085850"/>
            </a:xfrm>
            <a:custGeom>
              <a:avLst/>
              <a:gdLst>
                <a:gd name="T0" fmla="*/ 113 w 303"/>
                <a:gd name="T1" fmla="*/ 188 h 303"/>
                <a:gd name="T2" fmla="*/ 114 w 303"/>
                <a:gd name="T3" fmla="*/ 189 h 303"/>
                <a:gd name="T4" fmla="*/ 116 w 303"/>
                <a:gd name="T5" fmla="*/ 191 h 303"/>
                <a:gd name="T6" fmla="*/ 161 w 303"/>
                <a:gd name="T7" fmla="*/ 303 h 303"/>
                <a:gd name="T8" fmla="*/ 303 w 303"/>
                <a:gd name="T9" fmla="*/ 303 h 303"/>
                <a:gd name="T10" fmla="*/ 303 w 303"/>
                <a:gd name="T11" fmla="*/ 273 h 303"/>
                <a:gd name="T12" fmla="*/ 298 w 303"/>
                <a:gd name="T13" fmla="*/ 266 h 303"/>
                <a:gd name="T14" fmla="*/ 248 w 303"/>
                <a:gd name="T15" fmla="*/ 247 h 303"/>
                <a:gd name="T16" fmla="*/ 248 w 303"/>
                <a:gd name="T17" fmla="*/ 247 h 303"/>
                <a:gd name="T18" fmla="*/ 245 w 303"/>
                <a:gd name="T19" fmla="*/ 237 h 303"/>
                <a:gd name="T20" fmla="*/ 242 w 303"/>
                <a:gd name="T21" fmla="*/ 227 h 303"/>
                <a:gd name="T22" fmla="*/ 242 w 303"/>
                <a:gd name="T23" fmla="*/ 226 h 303"/>
                <a:gd name="T24" fmla="*/ 276 w 303"/>
                <a:gd name="T25" fmla="*/ 185 h 303"/>
                <a:gd name="T26" fmla="*/ 277 w 303"/>
                <a:gd name="T27" fmla="*/ 177 h 303"/>
                <a:gd name="T28" fmla="*/ 247 w 303"/>
                <a:gd name="T29" fmla="*/ 125 h 303"/>
                <a:gd name="T30" fmla="*/ 240 w 303"/>
                <a:gd name="T31" fmla="*/ 121 h 303"/>
                <a:gd name="T32" fmla="*/ 186 w 303"/>
                <a:gd name="T33" fmla="*/ 130 h 303"/>
                <a:gd name="T34" fmla="*/ 186 w 303"/>
                <a:gd name="T35" fmla="*/ 130 h 303"/>
                <a:gd name="T36" fmla="*/ 179 w 303"/>
                <a:gd name="T37" fmla="*/ 124 h 303"/>
                <a:gd name="T38" fmla="*/ 173 w 303"/>
                <a:gd name="T39" fmla="*/ 117 h 303"/>
                <a:gd name="T40" fmla="*/ 173 w 303"/>
                <a:gd name="T41" fmla="*/ 117 h 303"/>
                <a:gd name="T42" fmla="*/ 173 w 303"/>
                <a:gd name="T43" fmla="*/ 117 h 303"/>
                <a:gd name="T44" fmla="*/ 182 w 303"/>
                <a:gd name="T45" fmla="*/ 64 h 303"/>
                <a:gd name="T46" fmla="*/ 178 w 303"/>
                <a:gd name="T47" fmla="*/ 56 h 303"/>
                <a:gd name="T48" fmla="*/ 126 w 303"/>
                <a:gd name="T49" fmla="*/ 26 h 303"/>
                <a:gd name="T50" fmla="*/ 123 w 303"/>
                <a:gd name="T51" fmla="*/ 25 h 303"/>
                <a:gd name="T52" fmla="*/ 118 w 303"/>
                <a:gd name="T53" fmla="*/ 27 h 303"/>
                <a:gd name="T54" fmla="*/ 77 w 303"/>
                <a:gd name="T55" fmla="*/ 60 h 303"/>
                <a:gd name="T56" fmla="*/ 77 w 303"/>
                <a:gd name="T57" fmla="*/ 61 h 303"/>
                <a:gd name="T58" fmla="*/ 76 w 303"/>
                <a:gd name="T59" fmla="*/ 61 h 303"/>
                <a:gd name="T60" fmla="*/ 66 w 303"/>
                <a:gd name="T61" fmla="*/ 58 h 303"/>
                <a:gd name="T62" fmla="*/ 56 w 303"/>
                <a:gd name="T63" fmla="*/ 55 h 303"/>
                <a:gd name="T64" fmla="*/ 56 w 303"/>
                <a:gd name="T65" fmla="*/ 55 h 303"/>
                <a:gd name="T66" fmla="*/ 37 w 303"/>
                <a:gd name="T67" fmla="*/ 5 h 303"/>
                <a:gd name="T68" fmla="*/ 30 w 303"/>
                <a:gd name="T69" fmla="*/ 0 h 303"/>
                <a:gd name="T70" fmla="*/ 0 w 303"/>
                <a:gd name="T71" fmla="*/ 0 h 303"/>
                <a:gd name="T72" fmla="*/ 0 w 303"/>
                <a:gd name="T73" fmla="*/ 142 h 303"/>
                <a:gd name="T74" fmla="*/ 113 w 303"/>
                <a:gd name="T75" fmla="*/ 188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3" h="303">
                  <a:moveTo>
                    <a:pt x="113" y="188"/>
                  </a:moveTo>
                  <a:cubicBezTo>
                    <a:pt x="114" y="189"/>
                    <a:pt x="114" y="189"/>
                    <a:pt x="114" y="189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45" y="221"/>
                    <a:pt x="161" y="261"/>
                    <a:pt x="161" y="303"/>
                  </a:cubicBezTo>
                  <a:cubicBezTo>
                    <a:pt x="303" y="303"/>
                    <a:pt x="303" y="303"/>
                    <a:pt x="303" y="303"/>
                  </a:cubicBezTo>
                  <a:cubicBezTo>
                    <a:pt x="303" y="273"/>
                    <a:pt x="303" y="273"/>
                    <a:pt x="303" y="273"/>
                  </a:cubicBezTo>
                  <a:cubicBezTo>
                    <a:pt x="303" y="270"/>
                    <a:pt x="301" y="267"/>
                    <a:pt x="298" y="266"/>
                  </a:cubicBezTo>
                  <a:cubicBezTo>
                    <a:pt x="248" y="247"/>
                    <a:pt x="248" y="247"/>
                    <a:pt x="248" y="247"/>
                  </a:cubicBezTo>
                  <a:cubicBezTo>
                    <a:pt x="248" y="247"/>
                    <a:pt x="248" y="247"/>
                    <a:pt x="248" y="247"/>
                  </a:cubicBezTo>
                  <a:cubicBezTo>
                    <a:pt x="245" y="237"/>
                    <a:pt x="245" y="237"/>
                    <a:pt x="245" y="237"/>
                  </a:cubicBezTo>
                  <a:cubicBezTo>
                    <a:pt x="242" y="227"/>
                    <a:pt x="242" y="227"/>
                    <a:pt x="242" y="227"/>
                  </a:cubicBezTo>
                  <a:cubicBezTo>
                    <a:pt x="242" y="227"/>
                    <a:pt x="242" y="226"/>
                    <a:pt x="242" y="226"/>
                  </a:cubicBezTo>
                  <a:cubicBezTo>
                    <a:pt x="276" y="185"/>
                    <a:pt x="276" y="185"/>
                    <a:pt x="276" y="185"/>
                  </a:cubicBezTo>
                  <a:cubicBezTo>
                    <a:pt x="278" y="183"/>
                    <a:pt x="279" y="179"/>
                    <a:pt x="277" y="177"/>
                  </a:cubicBezTo>
                  <a:cubicBezTo>
                    <a:pt x="247" y="125"/>
                    <a:pt x="247" y="125"/>
                    <a:pt x="247" y="125"/>
                  </a:cubicBezTo>
                  <a:cubicBezTo>
                    <a:pt x="245" y="122"/>
                    <a:pt x="243" y="121"/>
                    <a:pt x="240" y="121"/>
                  </a:cubicBezTo>
                  <a:cubicBezTo>
                    <a:pt x="186" y="130"/>
                    <a:pt x="186" y="130"/>
                    <a:pt x="186" y="130"/>
                  </a:cubicBezTo>
                  <a:cubicBezTo>
                    <a:pt x="186" y="130"/>
                    <a:pt x="186" y="130"/>
                    <a:pt x="186" y="130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82" y="64"/>
                    <a:pt x="182" y="64"/>
                    <a:pt x="182" y="64"/>
                  </a:cubicBezTo>
                  <a:cubicBezTo>
                    <a:pt x="182" y="61"/>
                    <a:pt x="181" y="58"/>
                    <a:pt x="178" y="5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5" y="25"/>
                    <a:pt x="124" y="25"/>
                    <a:pt x="123" y="25"/>
                  </a:cubicBezTo>
                  <a:cubicBezTo>
                    <a:pt x="122" y="25"/>
                    <a:pt x="120" y="25"/>
                    <a:pt x="118" y="27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6" y="2"/>
                    <a:pt x="33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43" y="142"/>
                    <a:pt x="83" y="158"/>
                    <a:pt x="113" y="188"/>
                  </a:cubicBezTo>
                  <a:close/>
                </a:path>
              </a:pathLst>
            </a:custGeom>
            <a:solidFill>
              <a:srgbClr val="FCFBF7"/>
            </a:solidFill>
            <a:ln w="6350">
              <a:solidFill>
                <a:srgbClr val="EA551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ln w="6350">
                  <a:noFill/>
                </a:ln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773312" y="3626368"/>
            <a:ext cx="3643313" cy="2375163"/>
            <a:chOff x="1262063" y="3209925"/>
            <a:chExt cx="4414838" cy="2878137"/>
          </a:xfrm>
          <a:effectLst>
            <a:outerShdw blurRad="635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0" name="Freeform 10"/>
            <p:cNvSpPr/>
            <p:nvPr/>
          </p:nvSpPr>
          <p:spPr bwMode="auto">
            <a:xfrm>
              <a:off x="4810126" y="3209925"/>
              <a:ext cx="866775" cy="539750"/>
            </a:xfrm>
            <a:custGeom>
              <a:avLst/>
              <a:gdLst>
                <a:gd name="T0" fmla="*/ 223 w 231"/>
                <a:gd name="T1" fmla="*/ 32 h 144"/>
                <a:gd name="T2" fmla="*/ 138 w 231"/>
                <a:gd name="T3" fmla="*/ 44 h 144"/>
                <a:gd name="T4" fmla="*/ 126 w 231"/>
                <a:gd name="T5" fmla="*/ 58 h 144"/>
                <a:gd name="T6" fmla="*/ 106 w 231"/>
                <a:gd name="T7" fmla="*/ 78 h 144"/>
                <a:gd name="T8" fmla="*/ 90 w 231"/>
                <a:gd name="T9" fmla="*/ 97 h 144"/>
                <a:gd name="T10" fmla="*/ 74 w 231"/>
                <a:gd name="T11" fmla="*/ 108 h 144"/>
                <a:gd name="T12" fmla="*/ 0 w 231"/>
                <a:gd name="T13" fmla="*/ 141 h 144"/>
                <a:gd name="T14" fmla="*/ 25 w 231"/>
                <a:gd name="T15" fmla="*/ 141 h 144"/>
                <a:gd name="T16" fmla="*/ 22 w 231"/>
                <a:gd name="T17" fmla="*/ 143 h 144"/>
                <a:gd name="T18" fmla="*/ 99 w 231"/>
                <a:gd name="T19" fmla="*/ 131 h 144"/>
                <a:gd name="T20" fmla="*/ 172 w 231"/>
                <a:gd name="T21" fmla="*/ 100 h 144"/>
                <a:gd name="T22" fmla="*/ 223 w 231"/>
                <a:gd name="T23" fmla="*/ 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4">
                  <a:moveTo>
                    <a:pt x="223" y="32"/>
                  </a:moveTo>
                  <a:cubicBezTo>
                    <a:pt x="214" y="18"/>
                    <a:pt x="178" y="0"/>
                    <a:pt x="138" y="44"/>
                  </a:cubicBezTo>
                  <a:cubicBezTo>
                    <a:pt x="136" y="46"/>
                    <a:pt x="128" y="57"/>
                    <a:pt x="126" y="58"/>
                  </a:cubicBezTo>
                  <a:cubicBezTo>
                    <a:pt x="117" y="68"/>
                    <a:pt x="114" y="70"/>
                    <a:pt x="106" y="78"/>
                  </a:cubicBezTo>
                  <a:cubicBezTo>
                    <a:pt x="98" y="86"/>
                    <a:pt x="91" y="96"/>
                    <a:pt x="90" y="97"/>
                  </a:cubicBezTo>
                  <a:cubicBezTo>
                    <a:pt x="88" y="99"/>
                    <a:pt x="80" y="104"/>
                    <a:pt x="74" y="108"/>
                  </a:cubicBezTo>
                  <a:cubicBezTo>
                    <a:pt x="53" y="123"/>
                    <a:pt x="0" y="141"/>
                    <a:pt x="0" y="141"/>
                  </a:cubicBezTo>
                  <a:cubicBezTo>
                    <a:pt x="6" y="142"/>
                    <a:pt x="14" y="142"/>
                    <a:pt x="25" y="141"/>
                  </a:cubicBezTo>
                  <a:cubicBezTo>
                    <a:pt x="23" y="142"/>
                    <a:pt x="22" y="143"/>
                    <a:pt x="22" y="143"/>
                  </a:cubicBezTo>
                  <a:cubicBezTo>
                    <a:pt x="35" y="144"/>
                    <a:pt x="67" y="140"/>
                    <a:pt x="99" y="131"/>
                  </a:cubicBezTo>
                  <a:cubicBezTo>
                    <a:pt x="130" y="125"/>
                    <a:pt x="159" y="114"/>
                    <a:pt x="172" y="100"/>
                  </a:cubicBezTo>
                  <a:cubicBezTo>
                    <a:pt x="199" y="69"/>
                    <a:pt x="231" y="44"/>
                    <a:pt x="223" y="32"/>
                  </a:cubicBezTo>
                  <a:close/>
                </a:path>
              </a:pathLst>
            </a:custGeom>
            <a:solidFill>
              <a:srgbClr val="DBB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3328988" y="3292475"/>
              <a:ext cx="2336800" cy="1074738"/>
            </a:xfrm>
            <a:custGeom>
              <a:avLst/>
              <a:gdLst>
                <a:gd name="T0" fmla="*/ 623 w 623"/>
                <a:gd name="T1" fmla="*/ 42 h 287"/>
                <a:gd name="T2" fmla="*/ 536 w 623"/>
                <a:gd name="T3" fmla="*/ 46 h 287"/>
                <a:gd name="T4" fmla="*/ 524 w 623"/>
                <a:gd name="T5" fmla="*/ 62 h 287"/>
                <a:gd name="T6" fmla="*/ 473 w 623"/>
                <a:gd name="T7" fmla="*/ 92 h 287"/>
                <a:gd name="T8" fmla="*/ 398 w 623"/>
                <a:gd name="T9" fmla="*/ 108 h 287"/>
                <a:gd name="T10" fmla="*/ 354 w 623"/>
                <a:gd name="T11" fmla="*/ 100 h 287"/>
                <a:gd name="T12" fmla="*/ 280 w 623"/>
                <a:gd name="T13" fmla="*/ 94 h 287"/>
                <a:gd name="T14" fmla="*/ 355 w 623"/>
                <a:gd name="T15" fmla="*/ 80 h 287"/>
                <a:gd name="T16" fmla="*/ 430 w 623"/>
                <a:gd name="T17" fmla="*/ 58 h 287"/>
                <a:gd name="T18" fmla="*/ 414 w 623"/>
                <a:gd name="T19" fmla="*/ 12 h 287"/>
                <a:gd name="T20" fmla="*/ 290 w 623"/>
                <a:gd name="T21" fmla="*/ 14 h 287"/>
                <a:gd name="T22" fmla="*/ 164 w 623"/>
                <a:gd name="T23" fmla="*/ 13 h 287"/>
                <a:gd name="T24" fmla="*/ 70 w 623"/>
                <a:gd name="T25" fmla="*/ 62 h 287"/>
                <a:gd name="T26" fmla="*/ 4 w 623"/>
                <a:gd name="T27" fmla="*/ 119 h 287"/>
                <a:gd name="T28" fmla="*/ 9 w 623"/>
                <a:gd name="T29" fmla="*/ 126 h 287"/>
                <a:gd name="T30" fmla="*/ 0 w 623"/>
                <a:gd name="T31" fmla="*/ 135 h 287"/>
                <a:gd name="T32" fmla="*/ 61 w 623"/>
                <a:gd name="T33" fmla="*/ 287 h 287"/>
                <a:gd name="T34" fmla="*/ 97 w 623"/>
                <a:gd name="T35" fmla="*/ 252 h 287"/>
                <a:gd name="T36" fmla="*/ 103 w 623"/>
                <a:gd name="T37" fmla="*/ 261 h 287"/>
                <a:gd name="T38" fmla="*/ 158 w 623"/>
                <a:gd name="T39" fmla="*/ 214 h 287"/>
                <a:gd name="T40" fmla="*/ 359 w 623"/>
                <a:gd name="T41" fmla="*/ 199 h 287"/>
                <a:gd name="T42" fmla="*/ 384 w 623"/>
                <a:gd name="T43" fmla="*/ 192 h 287"/>
                <a:gd name="T44" fmla="*/ 514 w 623"/>
                <a:gd name="T45" fmla="*/ 156 h 287"/>
                <a:gd name="T46" fmla="*/ 589 w 623"/>
                <a:gd name="T47" fmla="*/ 84 h 287"/>
                <a:gd name="T48" fmla="*/ 618 w 623"/>
                <a:gd name="T49" fmla="*/ 51 h 287"/>
                <a:gd name="T50" fmla="*/ 623 w 623"/>
                <a:gd name="T51" fmla="*/ 4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3" h="287">
                  <a:moveTo>
                    <a:pt x="623" y="42"/>
                  </a:moveTo>
                  <a:cubicBezTo>
                    <a:pt x="618" y="28"/>
                    <a:pt x="577" y="0"/>
                    <a:pt x="536" y="46"/>
                  </a:cubicBezTo>
                  <a:cubicBezTo>
                    <a:pt x="530" y="53"/>
                    <a:pt x="525" y="62"/>
                    <a:pt x="524" y="62"/>
                  </a:cubicBezTo>
                  <a:cubicBezTo>
                    <a:pt x="516" y="62"/>
                    <a:pt x="488" y="80"/>
                    <a:pt x="473" y="92"/>
                  </a:cubicBezTo>
                  <a:cubicBezTo>
                    <a:pt x="461" y="96"/>
                    <a:pt x="417" y="100"/>
                    <a:pt x="398" y="108"/>
                  </a:cubicBezTo>
                  <a:cubicBezTo>
                    <a:pt x="396" y="109"/>
                    <a:pt x="369" y="101"/>
                    <a:pt x="354" y="100"/>
                  </a:cubicBezTo>
                  <a:cubicBezTo>
                    <a:pt x="321" y="96"/>
                    <a:pt x="291" y="101"/>
                    <a:pt x="280" y="94"/>
                  </a:cubicBezTo>
                  <a:cubicBezTo>
                    <a:pt x="256" y="80"/>
                    <a:pt x="255" y="83"/>
                    <a:pt x="355" y="80"/>
                  </a:cubicBezTo>
                  <a:cubicBezTo>
                    <a:pt x="404" y="78"/>
                    <a:pt x="422" y="73"/>
                    <a:pt x="430" y="58"/>
                  </a:cubicBezTo>
                  <a:cubicBezTo>
                    <a:pt x="438" y="44"/>
                    <a:pt x="431" y="18"/>
                    <a:pt x="414" y="12"/>
                  </a:cubicBezTo>
                  <a:cubicBezTo>
                    <a:pt x="387" y="1"/>
                    <a:pt x="338" y="11"/>
                    <a:pt x="290" y="14"/>
                  </a:cubicBezTo>
                  <a:cubicBezTo>
                    <a:pt x="243" y="8"/>
                    <a:pt x="199" y="6"/>
                    <a:pt x="164" y="13"/>
                  </a:cubicBezTo>
                  <a:cubicBezTo>
                    <a:pt x="133" y="20"/>
                    <a:pt x="98" y="37"/>
                    <a:pt x="70" y="62"/>
                  </a:cubicBezTo>
                  <a:cubicBezTo>
                    <a:pt x="54" y="76"/>
                    <a:pt x="28" y="99"/>
                    <a:pt x="4" y="119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4" y="130"/>
                    <a:pt x="1" y="133"/>
                    <a:pt x="0" y="135"/>
                  </a:cubicBezTo>
                  <a:cubicBezTo>
                    <a:pt x="61" y="287"/>
                    <a:pt x="61" y="287"/>
                    <a:pt x="61" y="287"/>
                  </a:cubicBezTo>
                  <a:cubicBezTo>
                    <a:pt x="75" y="275"/>
                    <a:pt x="86" y="263"/>
                    <a:pt x="97" y="252"/>
                  </a:cubicBezTo>
                  <a:cubicBezTo>
                    <a:pt x="103" y="261"/>
                    <a:pt x="103" y="261"/>
                    <a:pt x="103" y="261"/>
                  </a:cubicBezTo>
                  <a:cubicBezTo>
                    <a:pt x="115" y="238"/>
                    <a:pt x="151" y="215"/>
                    <a:pt x="158" y="214"/>
                  </a:cubicBezTo>
                  <a:cubicBezTo>
                    <a:pt x="227" y="198"/>
                    <a:pt x="277" y="197"/>
                    <a:pt x="359" y="199"/>
                  </a:cubicBezTo>
                  <a:cubicBezTo>
                    <a:pt x="364" y="199"/>
                    <a:pt x="377" y="195"/>
                    <a:pt x="384" y="192"/>
                  </a:cubicBezTo>
                  <a:cubicBezTo>
                    <a:pt x="427" y="172"/>
                    <a:pt x="479" y="174"/>
                    <a:pt x="514" y="156"/>
                  </a:cubicBezTo>
                  <a:cubicBezTo>
                    <a:pt x="532" y="134"/>
                    <a:pt x="568" y="106"/>
                    <a:pt x="589" y="84"/>
                  </a:cubicBezTo>
                  <a:cubicBezTo>
                    <a:pt x="599" y="73"/>
                    <a:pt x="614" y="56"/>
                    <a:pt x="618" y="51"/>
                  </a:cubicBezTo>
                  <a:cubicBezTo>
                    <a:pt x="619" y="50"/>
                    <a:pt x="623" y="45"/>
                    <a:pt x="623" y="42"/>
                  </a:cubicBezTo>
                  <a:close/>
                </a:path>
              </a:pathLst>
            </a:custGeom>
            <a:solidFill>
              <a:srgbClr val="F8D5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4738688" y="3367088"/>
              <a:ext cx="187325" cy="157163"/>
            </a:xfrm>
            <a:custGeom>
              <a:avLst/>
              <a:gdLst>
                <a:gd name="T0" fmla="*/ 40 w 50"/>
                <a:gd name="T1" fmla="*/ 0 h 42"/>
                <a:gd name="T2" fmla="*/ 10 w 50"/>
                <a:gd name="T3" fmla="*/ 2 h 42"/>
                <a:gd name="T4" fmla="*/ 9 w 50"/>
                <a:gd name="T5" fmla="*/ 40 h 42"/>
                <a:gd name="T6" fmla="*/ 43 w 50"/>
                <a:gd name="T7" fmla="*/ 38 h 42"/>
                <a:gd name="T8" fmla="*/ 47 w 50"/>
                <a:gd name="T9" fmla="*/ 30 h 42"/>
                <a:gd name="T10" fmla="*/ 40 w 50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42">
                  <a:moveTo>
                    <a:pt x="40" y="0"/>
                  </a:moveTo>
                  <a:cubicBezTo>
                    <a:pt x="28" y="1"/>
                    <a:pt x="17" y="1"/>
                    <a:pt x="10" y="2"/>
                  </a:cubicBezTo>
                  <a:cubicBezTo>
                    <a:pt x="0" y="3"/>
                    <a:pt x="1" y="33"/>
                    <a:pt x="9" y="40"/>
                  </a:cubicBezTo>
                  <a:cubicBezTo>
                    <a:pt x="17" y="41"/>
                    <a:pt x="36" y="42"/>
                    <a:pt x="43" y="38"/>
                  </a:cubicBezTo>
                  <a:cubicBezTo>
                    <a:pt x="43" y="38"/>
                    <a:pt x="46" y="36"/>
                    <a:pt x="47" y="30"/>
                  </a:cubicBezTo>
                  <a:cubicBezTo>
                    <a:pt x="50" y="16"/>
                    <a:pt x="48" y="3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5500688" y="3441700"/>
              <a:ext cx="146050" cy="165100"/>
            </a:xfrm>
            <a:custGeom>
              <a:avLst/>
              <a:gdLst>
                <a:gd name="T0" fmla="*/ 23 w 39"/>
                <a:gd name="T1" fmla="*/ 4 h 44"/>
                <a:gd name="T2" fmla="*/ 8 w 39"/>
                <a:gd name="T3" fmla="*/ 24 h 44"/>
                <a:gd name="T4" fmla="*/ 10 w 39"/>
                <a:gd name="T5" fmla="*/ 44 h 44"/>
                <a:gd name="T6" fmla="*/ 39 w 39"/>
                <a:gd name="T7" fmla="*/ 11 h 44"/>
                <a:gd name="T8" fmla="*/ 23 w 39"/>
                <a:gd name="T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4">
                  <a:moveTo>
                    <a:pt x="23" y="4"/>
                  </a:moveTo>
                  <a:cubicBezTo>
                    <a:pt x="23" y="4"/>
                    <a:pt x="16" y="12"/>
                    <a:pt x="8" y="24"/>
                  </a:cubicBezTo>
                  <a:cubicBezTo>
                    <a:pt x="0" y="37"/>
                    <a:pt x="10" y="44"/>
                    <a:pt x="10" y="44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28" y="0"/>
                    <a:pt x="23" y="4"/>
                    <a:pt x="23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1787527" y="3656013"/>
              <a:ext cx="2066925" cy="1979613"/>
            </a:xfrm>
            <a:custGeom>
              <a:avLst/>
              <a:gdLst>
                <a:gd name="T0" fmla="*/ 1302 w 1302"/>
                <a:gd name="T1" fmla="*/ 333 h 1247"/>
                <a:gd name="T2" fmla="*/ 997 w 1302"/>
                <a:gd name="T3" fmla="*/ 0 h 1247"/>
                <a:gd name="T4" fmla="*/ 0 w 1302"/>
                <a:gd name="T5" fmla="*/ 914 h 1247"/>
                <a:gd name="T6" fmla="*/ 305 w 1302"/>
                <a:gd name="T7" fmla="*/ 1247 h 1247"/>
                <a:gd name="T8" fmla="*/ 1302 w 1302"/>
                <a:gd name="T9" fmla="*/ 333 h 1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2" h="1247">
                  <a:moveTo>
                    <a:pt x="1302" y="333"/>
                  </a:moveTo>
                  <a:lnTo>
                    <a:pt x="997" y="0"/>
                  </a:lnTo>
                  <a:lnTo>
                    <a:pt x="0" y="914"/>
                  </a:lnTo>
                  <a:lnTo>
                    <a:pt x="305" y="1247"/>
                  </a:lnTo>
                  <a:lnTo>
                    <a:pt x="1302" y="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1262063" y="3738563"/>
              <a:ext cx="2468563" cy="2349499"/>
            </a:xfrm>
            <a:custGeom>
              <a:avLst/>
              <a:gdLst>
                <a:gd name="T0" fmla="*/ 1555 w 1555"/>
                <a:gd name="T1" fmla="*/ 368 h 1480"/>
                <a:gd name="T2" fmla="*/ 1217 w 1555"/>
                <a:gd name="T3" fmla="*/ 0 h 1480"/>
                <a:gd name="T4" fmla="*/ 0 w 1555"/>
                <a:gd name="T5" fmla="*/ 1114 h 1480"/>
                <a:gd name="T6" fmla="*/ 336 w 1555"/>
                <a:gd name="T7" fmla="*/ 1480 h 1480"/>
                <a:gd name="T8" fmla="*/ 1555 w 1555"/>
                <a:gd name="T9" fmla="*/ 368 h 1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5" h="1480">
                  <a:moveTo>
                    <a:pt x="1555" y="368"/>
                  </a:moveTo>
                  <a:lnTo>
                    <a:pt x="1217" y="0"/>
                  </a:lnTo>
                  <a:lnTo>
                    <a:pt x="0" y="1114"/>
                  </a:lnTo>
                  <a:lnTo>
                    <a:pt x="336" y="1480"/>
                  </a:lnTo>
                  <a:lnTo>
                    <a:pt x="1555" y="36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1262063" y="3738563"/>
              <a:ext cx="2119314" cy="1971675"/>
            </a:xfrm>
            <a:custGeom>
              <a:avLst/>
              <a:gdLst>
                <a:gd name="T0" fmla="*/ 1335 w 1335"/>
                <a:gd name="T1" fmla="*/ 129 h 1242"/>
                <a:gd name="T2" fmla="*/ 1217 w 1335"/>
                <a:gd name="T3" fmla="*/ 0 h 1242"/>
                <a:gd name="T4" fmla="*/ 0 w 1335"/>
                <a:gd name="T5" fmla="*/ 1114 h 1242"/>
                <a:gd name="T6" fmla="*/ 119 w 1335"/>
                <a:gd name="T7" fmla="*/ 1242 h 1242"/>
                <a:gd name="T8" fmla="*/ 1335 w 1335"/>
                <a:gd name="T9" fmla="*/ 129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5" h="1242">
                  <a:moveTo>
                    <a:pt x="1335" y="129"/>
                  </a:moveTo>
                  <a:lnTo>
                    <a:pt x="1217" y="0"/>
                  </a:lnTo>
                  <a:lnTo>
                    <a:pt x="0" y="1114"/>
                  </a:lnTo>
                  <a:lnTo>
                    <a:pt x="119" y="1242"/>
                  </a:lnTo>
                  <a:lnTo>
                    <a:pt x="1335" y="129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006726" y="3849688"/>
              <a:ext cx="220663" cy="211138"/>
              <a:chOff x="3006726" y="3849688"/>
              <a:chExt cx="220663" cy="211138"/>
            </a:xfrm>
          </p:grpSpPr>
          <p:sp>
            <p:nvSpPr>
              <p:cNvPr id="17" name="Freeform 17"/>
              <p:cNvSpPr/>
              <p:nvPr/>
            </p:nvSpPr>
            <p:spPr bwMode="auto">
              <a:xfrm>
                <a:off x="3114676" y="3849688"/>
                <a:ext cx="112713" cy="112713"/>
              </a:xfrm>
              <a:custGeom>
                <a:avLst/>
                <a:gdLst>
                  <a:gd name="T0" fmla="*/ 11 w 30"/>
                  <a:gd name="T1" fmla="*/ 2 h 30"/>
                  <a:gd name="T2" fmla="*/ 2 w 30"/>
                  <a:gd name="T3" fmla="*/ 19 h 30"/>
                  <a:gd name="T4" fmla="*/ 18 w 30"/>
                  <a:gd name="T5" fmla="*/ 28 h 30"/>
                  <a:gd name="T6" fmla="*/ 28 w 30"/>
                  <a:gd name="T7" fmla="*/ 12 h 30"/>
                  <a:gd name="T8" fmla="*/ 11 w 30"/>
                  <a:gd name="T9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1" y="2"/>
                    </a:moveTo>
                    <a:cubicBezTo>
                      <a:pt x="4" y="4"/>
                      <a:pt x="0" y="12"/>
                      <a:pt x="2" y="19"/>
                    </a:cubicBezTo>
                    <a:cubicBezTo>
                      <a:pt x="4" y="26"/>
                      <a:pt x="11" y="30"/>
                      <a:pt x="18" y="28"/>
                    </a:cubicBezTo>
                    <a:cubicBezTo>
                      <a:pt x="25" y="26"/>
                      <a:pt x="30" y="19"/>
                      <a:pt x="28" y="12"/>
                    </a:cubicBezTo>
                    <a:cubicBezTo>
                      <a:pt x="26" y="5"/>
                      <a:pt x="18" y="0"/>
                      <a:pt x="1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18" name="Freeform 18"/>
              <p:cNvSpPr/>
              <p:nvPr/>
            </p:nvSpPr>
            <p:spPr bwMode="auto">
              <a:xfrm>
                <a:off x="3171826" y="3879850"/>
                <a:ext cx="19050" cy="22225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4 h 6"/>
                  <a:gd name="T4" fmla="*/ 3 w 5"/>
                  <a:gd name="T5" fmla="*/ 5 h 6"/>
                  <a:gd name="T6" fmla="*/ 5 w 5"/>
                  <a:gd name="T7" fmla="*/ 2 h 6"/>
                  <a:gd name="T8" fmla="*/ 2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0" y="5"/>
                      <a:pt x="2" y="6"/>
                      <a:pt x="3" y="5"/>
                    </a:cubicBezTo>
                    <a:cubicBezTo>
                      <a:pt x="5" y="5"/>
                      <a:pt x="5" y="4"/>
                      <a:pt x="5" y="2"/>
                    </a:cubicBezTo>
                    <a:cubicBezTo>
                      <a:pt x="5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19" name="Freeform 19"/>
              <p:cNvSpPr/>
              <p:nvPr/>
            </p:nvSpPr>
            <p:spPr bwMode="auto">
              <a:xfrm>
                <a:off x="3175001" y="3902075"/>
                <a:ext cx="22225" cy="23813"/>
              </a:xfrm>
              <a:custGeom>
                <a:avLst/>
                <a:gdLst>
                  <a:gd name="T0" fmla="*/ 3 w 6"/>
                  <a:gd name="T1" fmla="*/ 1 h 6"/>
                  <a:gd name="T2" fmla="*/ 1 w 6"/>
                  <a:gd name="T3" fmla="*/ 4 h 6"/>
                  <a:gd name="T4" fmla="*/ 4 w 6"/>
                  <a:gd name="T5" fmla="*/ 6 h 6"/>
                  <a:gd name="T6" fmla="*/ 6 w 6"/>
                  <a:gd name="T7" fmla="*/ 3 h 6"/>
                  <a:gd name="T8" fmla="*/ 3 w 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1"/>
                    </a:moveTo>
                    <a:cubicBezTo>
                      <a:pt x="1" y="1"/>
                      <a:pt x="0" y="3"/>
                      <a:pt x="1" y="4"/>
                    </a:cubicBezTo>
                    <a:cubicBezTo>
                      <a:pt x="1" y="5"/>
                      <a:pt x="3" y="6"/>
                      <a:pt x="4" y="6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5" y="1"/>
                      <a:pt x="4" y="0"/>
                      <a:pt x="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20" name="Freeform 20"/>
              <p:cNvSpPr/>
              <p:nvPr/>
            </p:nvSpPr>
            <p:spPr bwMode="auto">
              <a:xfrm>
                <a:off x="3144838" y="3887788"/>
                <a:ext cx="19050" cy="22225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4 h 6"/>
                  <a:gd name="T4" fmla="*/ 3 w 5"/>
                  <a:gd name="T5" fmla="*/ 5 h 6"/>
                  <a:gd name="T6" fmla="*/ 5 w 5"/>
                  <a:gd name="T7" fmla="*/ 2 h 6"/>
                  <a:gd name="T8" fmla="*/ 2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0" y="5"/>
                      <a:pt x="2" y="6"/>
                      <a:pt x="3" y="5"/>
                    </a:cubicBezTo>
                    <a:cubicBezTo>
                      <a:pt x="4" y="5"/>
                      <a:pt x="5" y="4"/>
                      <a:pt x="5" y="2"/>
                    </a:cubicBezTo>
                    <a:cubicBezTo>
                      <a:pt x="5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21" name="Freeform 21"/>
              <p:cNvSpPr/>
              <p:nvPr/>
            </p:nvSpPr>
            <p:spPr bwMode="auto">
              <a:xfrm>
                <a:off x="3149601" y="3910013"/>
                <a:ext cx="22225" cy="22225"/>
              </a:xfrm>
              <a:custGeom>
                <a:avLst/>
                <a:gdLst>
                  <a:gd name="T0" fmla="*/ 2 w 6"/>
                  <a:gd name="T1" fmla="*/ 1 h 6"/>
                  <a:gd name="T2" fmla="*/ 1 w 6"/>
                  <a:gd name="T3" fmla="*/ 4 h 6"/>
                  <a:gd name="T4" fmla="*/ 4 w 6"/>
                  <a:gd name="T5" fmla="*/ 6 h 6"/>
                  <a:gd name="T6" fmla="*/ 6 w 6"/>
                  <a:gd name="T7" fmla="*/ 3 h 6"/>
                  <a:gd name="T8" fmla="*/ 2 w 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2" y="1"/>
                    </a:moveTo>
                    <a:cubicBezTo>
                      <a:pt x="1" y="1"/>
                      <a:pt x="0" y="3"/>
                      <a:pt x="1" y="4"/>
                    </a:cubicBezTo>
                    <a:cubicBezTo>
                      <a:pt x="1" y="5"/>
                      <a:pt x="2" y="6"/>
                      <a:pt x="4" y="6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5" y="1"/>
                      <a:pt x="4" y="0"/>
                      <a:pt x="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22" name="Freeform 22"/>
              <p:cNvSpPr/>
              <p:nvPr/>
            </p:nvSpPr>
            <p:spPr bwMode="auto">
              <a:xfrm>
                <a:off x="3006726" y="3951288"/>
                <a:ext cx="112713" cy="109538"/>
              </a:xfrm>
              <a:custGeom>
                <a:avLst/>
                <a:gdLst>
                  <a:gd name="T0" fmla="*/ 11 w 30"/>
                  <a:gd name="T1" fmla="*/ 2 h 29"/>
                  <a:gd name="T2" fmla="*/ 2 w 30"/>
                  <a:gd name="T3" fmla="*/ 18 h 29"/>
                  <a:gd name="T4" fmla="*/ 18 w 30"/>
                  <a:gd name="T5" fmla="*/ 27 h 29"/>
                  <a:gd name="T6" fmla="*/ 28 w 30"/>
                  <a:gd name="T7" fmla="*/ 11 h 29"/>
                  <a:gd name="T8" fmla="*/ 11 w 30"/>
                  <a:gd name="T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9">
                    <a:moveTo>
                      <a:pt x="11" y="2"/>
                    </a:moveTo>
                    <a:cubicBezTo>
                      <a:pt x="4" y="4"/>
                      <a:pt x="0" y="11"/>
                      <a:pt x="2" y="18"/>
                    </a:cubicBezTo>
                    <a:cubicBezTo>
                      <a:pt x="4" y="25"/>
                      <a:pt x="11" y="29"/>
                      <a:pt x="18" y="27"/>
                    </a:cubicBezTo>
                    <a:cubicBezTo>
                      <a:pt x="25" y="25"/>
                      <a:pt x="30" y="18"/>
                      <a:pt x="28" y="11"/>
                    </a:cubicBezTo>
                    <a:cubicBezTo>
                      <a:pt x="26" y="4"/>
                      <a:pt x="18" y="0"/>
                      <a:pt x="1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23" name="Freeform 23"/>
              <p:cNvSpPr/>
              <p:nvPr/>
            </p:nvSpPr>
            <p:spPr bwMode="auto">
              <a:xfrm>
                <a:off x="3062288" y="3981450"/>
                <a:ext cx="19050" cy="19050"/>
              </a:xfrm>
              <a:custGeom>
                <a:avLst/>
                <a:gdLst>
                  <a:gd name="T0" fmla="*/ 2 w 5"/>
                  <a:gd name="T1" fmla="*/ 0 h 5"/>
                  <a:gd name="T2" fmla="*/ 0 w 5"/>
                  <a:gd name="T3" fmla="*/ 3 h 5"/>
                  <a:gd name="T4" fmla="*/ 3 w 5"/>
                  <a:gd name="T5" fmla="*/ 5 h 5"/>
                  <a:gd name="T6" fmla="*/ 5 w 5"/>
                  <a:gd name="T7" fmla="*/ 2 h 5"/>
                  <a:gd name="T8" fmla="*/ 2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2" y="5"/>
                      <a:pt x="3" y="5"/>
                    </a:cubicBezTo>
                    <a:cubicBezTo>
                      <a:pt x="5" y="5"/>
                      <a:pt x="5" y="3"/>
                      <a:pt x="5" y="2"/>
                    </a:cubicBezTo>
                    <a:cubicBezTo>
                      <a:pt x="5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24" name="Freeform 24"/>
              <p:cNvSpPr/>
              <p:nvPr/>
            </p:nvSpPr>
            <p:spPr bwMode="auto">
              <a:xfrm>
                <a:off x="3067051" y="4003675"/>
                <a:ext cx="22225" cy="22225"/>
              </a:xfrm>
              <a:custGeom>
                <a:avLst/>
                <a:gdLst>
                  <a:gd name="T0" fmla="*/ 3 w 6"/>
                  <a:gd name="T1" fmla="*/ 0 h 6"/>
                  <a:gd name="T2" fmla="*/ 1 w 6"/>
                  <a:gd name="T3" fmla="*/ 4 h 6"/>
                  <a:gd name="T4" fmla="*/ 4 w 6"/>
                  <a:gd name="T5" fmla="*/ 5 h 6"/>
                  <a:gd name="T6" fmla="*/ 6 w 6"/>
                  <a:gd name="T7" fmla="*/ 2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1" y="1"/>
                      <a:pt x="0" y="2"/>
                      <a:pt x="1" y="4"/>
                    </a:cubicBezTo>
                    <a:cubicBezTo>
                      <a:pt x="1" y="5"/>
                      <a:pt x="3" y="6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25" name="Freeform 25"/>
              <p:cNvSpPr/>
              <p:nvPr/>
            </p:nvSpPr>
            <p:spPr bwMode="auto">
              <a:xfrm>
                <a:off x="3036888" y="3989388"/>
                <a:ext cx="19050" cy="19050"/>
              </a:xfrm>
              <a:custGeom>
                <a:avLst/>
                <a:gdLst>
                  <a:gd name="T0" fmla="*/ 2 w 5"/>
                  <a:gd name="T1" fmla="*/ 0 h 5"/>
                  <a:gd name="T2" fmla="*/ 0 w 5"/>
                  <a:gd name="T3" fmla="*/ 3 h 5"/>
                  <a:gd name="T4" fmla="*/ 3 w 5"/>
                  <a:gd name="T5" fmla="*/ 5 h 5"/>
                  <a:gd name="T6" fmla="*/ 5 w 5"/>
                  <a:gd name="T7" fmla="*/ 2 h 5"/>
                  <a:gd name="T8" fmla="*/ 2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4" y="5"/>
                      <a:pt x="5" y="3"/>
                      <a:pt x="5" y="2"/>
                    </a:cubicBezTo>
                    <a:cubicBezTo>
                      <a:pt x="5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26" name="Freeform 26"/>
              <p:cNvSpPr/>
              <p:nvPr/>
            </p:nvSpPr>
            <p:spPr bwMode="auto">
              <a:xfrm>
                <a:off x="3040063" y="4011613"/>
                <a:ext cx="22225" cy="22225"/>
              </a:xfrm>
              <a:custGeom>
                <a:avLst/>
                <a:gdLst>
                  <a:gd name="T0" fmla="*/ 3 w 6"/>
                  <a:gd name="T1" fmla="*/ 0 h 6"/>
                  <a:gd name="T2" fmla="*/ 1 w 6"/>
                  <a:gd name="T3" fmla="*/ 4 h 6"/>
                  <a:gd name="T4" fmla="*/ 4 w 6"/>
                  <a:gd name="T5" fmla="*/ 5 h 6"/>
                  <a:gd name="T6" fmla="*/ 6 w 6"/>
                  <a:gd name="T7" fmla="*/ 2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1" y="1"/>
                      <a:pt x="0" y="2"/>
                      <a:pt x="1" y="4"/>
                    </a:cubicBezTo>
                    <a:cubicBezTo>
                      <a:pt x="1" y="5"/>
                      <a:pt x="3" y="6"/>
                      <a:pt x="4" y="5"/>
                    </a:cubicBezTo>
                    <a:cubicBezTo>
                      <a:pt x="5" y="5"/>
                      <a:pt x="6" y="4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</p:grpSp>
      <p:sp>
        <p:nvSpPr>
          <p:cNvPr id="49" name="矩形 48"/>
          <p:cNvSpPr/>
          <p:nvPr/>
        </p:nvSpPr>
        <p:spPr>
          <a:xfrm>
            <a:off x="3837845" y="1993365"/>
            <a:ext cx="31877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en-US" sz="2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К</a:t>
            </a:r>
          </a:p>
        </p:txBody>
      </p:sp>
      <p:sp>
        <p:nvSpPr>
          <p:cNvPr id="50" name="矩形 49"/>
          <p:cNvSpPr/>
          <p:nvPr/>
        </p:nvSpPr>
        <p:spPr>
          <a:xfrm>
            <a:off x="4994753" y="1993365"/>
            <a:ext cx="32766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en-US" sz="2000" dirty="0">
                <a:ln w="6350">
                  <a:noFill/>
                </a:ln>
                <a:solidFill>
                  <a:srgbClr val="EA5514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Ч</a:t>
            </a:r>
          </a:p>
        </p:txBody>
      </p:sp>
      <p:sp>
        <p:nvSpPr>
          <p:cNvPr id="53" name="矩形 52"/>
          <p:cNvSpPr/>
          <p:nvPr/>
        </p:nvSpPr>
        <p:spPr>
          <a:xfrm>
            <a:off x="4998563" y="3024212"/>
            <a:ext cx="32004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en-US" sz="2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И</a:t>
            </a:r>
          </a:p>
        </p:txBody>
      </p:sp>
      <p:sp>
        <p:nvSpPr>
          <p:cNvPr id="87" name="矩形 86"/>
          <p:cNvSpPr/>
          <p:nvPr/>
        </p:nvSpPr>
        <p:spPr>
          <a:xfrm>
            <a:off x="4210050" y="2319020"/>
            <a:ext cx="719455" cy="864870"/>
          </a:xfrm>
          <a:prstGeom prst="rect">
            <a:avLst/>
          </a:prstGeom>
        </p:spPr>
        <p:txBody>
          <a:bodyPr wrap="none" tIns="0" bIns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 smtClean="0">
                <a:ln w="6350">
                  <a:noFill/>
                </a:ln>
                <a:solidFill>
                  <a:srgbClr val="EA5514"/>
                </a:solidFill>
                <a:latin typeface="Impact" panose="020B0806030902050204" pitchFamily="34" charset="0"/>
                <a:ea typeface="Microsoft YaHei" panose="020B0503020204020204" pitchFamily="34" charset="-122"/>
                <a:sym typeface="+mn-ea"/>
              </a:rPr>
              <a:t>Задачи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 smtClean="0">
                <a:ln w="6350">
                  <a:noFill/>
                </a:ln>
                <a:solidFill>
                  <a:srgbClr val="EA5514"/>
                </a:solidFill>
                <a:latin typeface="Impact" panose="020B0806030902050204" pitchFamily="34" charset="0"/>
                <a:ea typeface="Microsoft YaHei" panose="020B0503020204020204" pitchFamily="34" charset="-122"/>
                <a:sym typeface="+mn-ea"/>
              </a:rPr>
              <a:t>должны 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 smtClean="0">
                <a:ln w="6350">
                  <a:noFill/>
                </a:ln>
                <a:solidFill>
                  <a:srgbClr val="EA5514"/>
                </a:solidFill>
                <a:latin typeface="Impact" panose="020B0806030902050204" pitchFamily="34" charset="0"/>
                <a:ea typeface="Microsoft YaHei" panose="020B0503020204020204" pitchFamily="34" charset="-122"/>
                <a:sym typeface="+mn-ea"/>
              </a:rPr>
              <a:t>быть</a:t>
            </a:r>
            <a:endParaRPr lang="zh-CN" altLang="en-US" sz="1600" dirty="0" smtClean="0">
              <a:ln w="6350">
                <a:noFill/>
              </a:ln>
              <a:solidFill>
                <a:srgbClr val="EA5514"/>
              </a:solidFill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90" name="任意多边形 89"/>
          <p:cNvSpPr/>
          <p:nvPr/>
        </p:nvSpPr>
        <p:spPr>
          <a:xfrm flipH="1">
            <a:off x="5385260" y="1633959"/>
            <a:ext cx="808666" cy="264794"/>
          </a:xfrm>
          <a:custGeom>
            <a:avLst/>
            <a:gdLst>
              <a:gd name="connsiteX0" fmla="*/ 1257300 w 1257300"/>
              <a:gd name="connsiteY0" fmla="*/ 419100 h 419100"/>
              <a:gd name="connsiteX1" fmla="*/ 838200 w 1257300"/>
              <a:gd name="connsiteY1" fmla="*/ 0 h 419100"/>
              <a:gd name="connsiteX2" fmla="*/ 0 w 1257300"/>
              <a:gd name="connsiteY2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7300" h="419100">
                <a:moveTo>
                  <a:pt x="1257300" y="419100"/>
                </a:moveTo>
                <a:lnTo>
                  <a:pt x="838200" y="0"/>
                </a:lnTo>
                <a:lnTo>
                  <a:pt x="0" y="0"/>
                </a:lnTo>
              </a:path>
            </a:pathLst>
          </a:custGeom>
          <a:ln w="6350">
            <a:solidFill>
              <a:schemeClr val="bg1">
                <a:lumMod val="6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 flipH="1" flipV="1">
            <a:off x="5638800" y="3360908"/>
            <a:ext cx="804252" cy="263192"/>
          </a:xfrm>
          <a:custGeom>
            <a:avLst/>
            <a:gdLst>
              <a:gd name="connsiteX0" fmla="*/ 1257300 w 1257300"/>
              <a:gd name="connsiteY0" fmla="*/ 419100 h 419100"/>
              <a:gd name="connsiteX1" fmla="*/ 838200 w 1257300"/>
              <a:gd name="connsiteY1" fmla="*/ 0 h 419100"/>
              <a:gd name="connsiteX2" fmla="*/ 0 w 1257300"/>
              <a:gd name="connsiteY2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7300" h="419100">
                <a:moveTo>
                  <a:pt x="1257300" y="419100"/>
                </a:moveTo>
                <a:lnTo>
                  <a:pt x="838200" y="0"/>
                </a:lnTo>
                <a:lnTo>
                  <a:pt x="0" y="0"/>
                </a:lnTo>
              </a:path>
            </a:pathLst>
          </a:custGeom>
          <a:ln w="6350">
            <a:solidFill>
              <a:schemeClr val="bg1">
                <a:lumMod val="6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圆角矩形 93"/>
          <p:cNvSpPr/>
          <p:nvPr/>
        </p:nvSpPr>
        <p:spPr>
          <a:xfrm>
            <a:off x="6300470" y="1287145"/>
            <a:ext cx="1834515" cy="479425"/>
          </a:xfrm>
          <a:prstGeom prst="roundRect">
            <a:avLst>
              <a:gd name="adj" fmla="val 50000"/>
            </a:avLst>
          </a:prstGeom>
          <a:solidFill>
            <a:srgbClr val="FCFBF7"/>
          </a:solidFill>
          <a:ln w="6350">
            <a:solidFill>
              <a:srgbClr val="EA55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zh-CN" sz="2000" dirty="0" smtClean="0">
                <a:ln w="6350">
                  <a:noFill/>
                </a:ln>
                <a:solidFill>
                  <a:srgbClr val="EA5514"/>
                </a:solidFill>
                <a:latin typeface="Impact" panose="020B0806030902050204" pitchFamily="34" charset="0"/>
                <a:ea typeface="Microsoft YaHei" panose="020B0503020204020204" pitchFamily="34" charset="-122"/>
                <a:sym typeface="+mn-ea"/>
              </a:rPr>
              <a:t>Ч</a:t>
            </a:r>
            <a:r>
              <a:rPr lang="zh-CN" altLang="en-US" sz="2000" dirty="0" smtClean="0">
                <a:ln w="6350">
                  <a:noFill/>
                </a:ln>
                <a:solidFill>
                  <a:srgbClr val="EA5514"/>
                </a:solidFill>
                <a:latin typeface="Impact" panose="020B0806030902050204" pitchFamily="34" charset="0"/>
                <a:ea typeface="Microsoft YaHei" panose="020B0503020204020204" pitchFamily="34" charset="-122"/>
                <a:sym typeface="+mn-ea"/>
              </a:rPr>
              <a:t>еткими</a:t>
            </a:r>
            <a:endParaRPr lang="zh-CN" altLang="en-US" sz="2000" dirty="0" smtClean="0">
              <a:ln w="6350">
                <a:noFill/>
              </a:ln>
              <a:solidFill>
                <a:srgbClr val="EA5514"/>
              </a:solidFill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96" name="圆角矩形 95"/>
          <p:cNvSpPr/>
          <p:nvPr/>
        </p:nvSpPr>
        <p:spPr>
          <a:xfrm>
            <a:off x="6565265" y="3507740"/>
            <a:ext cx="2108200" cy="487045"/>
          </a:xfrm>
          <a:prstGeom prst="roundRect">
            <a:avLst>
              <a:gd name="adj" fmla="val 50000"/>
            </a:avLst>
          </a:prstGeom>
          <a:solidFill>
            <a:srgbClr val="EA551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zh-CN" sz="2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  <a:sym typeface="+mn-ea"/>
              </a:rPr>
              <a:t>И</a:t>
            </a:r>
            <a:r>
              <a:rPr lang="zh-CN" altLang="en-US" sz="2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  <a:sym typeface="+mn-ea"/>
              </a:rPr>
              <a:t>змеримыми</a:t>
            </a:r>
          </a:p>
        </p:txBody>
      </p:sp>
      <p:sp>
        <p:nvSpPr>
          <p:cNvPr id="98" name="圆角矩形 97"/>
          <p:cNvSpPr/>
          <p:nvPr/>
        </p:nvSpPr>
        <p:spPr>
          <a:xfrm>
            <a:off x="941070" y="1490345"/>
            <a:ext cx="1884680" cy="476250"/>
          </a:xfrm>
          <a:prstGeom prst="roundRect">
            <a:avLst>
              <a:gd name="adj" fmla="val 50000"/>
            </a:avLst>
          </a:prstGeom>
          <a:solidFill>
            <a:srgbClr val="EA551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zh-CN" sz="2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  <a:sym typeface="+mn-ea"/>
              </a:rPr>
              <a:t>К</a:t>
            </a:r>
            <a:r>
              <a:rPr lang="zh-CN" altLang="en-US" sz="2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  <a:sym typeface="+mn-ea"/>
              </a:rPr>
              <a:t>онкретными</a:t>
            </a:r>
            <a:endParaRPr lang="zh-CN" altLang="en-US" sz="2000" dirty="0" smtClean="0">
              <a:ln w="6350">
                <a:noFill/>
              </a:ln>
              <a:solidFill>
                <a:schemeClr val="bg1"/>
              </a:solidFill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51" name="Oval 6"/>
          <p:cNvSpPr>
            <a:spLocks noChangeArrowheads="1"/>
          </p:cNvSpPr>
          <p:nvPr/>
        </p:nvSpPr>
        <p:spPr bwMode="auto">
          <a:xfrm>
            <a:off x="858344" y="103942"/>
            <a:ext cx="185264" cy="182642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Oval 3"/>
          <p:cNvSpPr>
            <a:spLocks noChangeArrowheads="1"/>
          </p:cNvSpPr>
          <p:nvPr/>
        </p:nvSpPr>
        <p:spPr bwMode="auto">
          <a:xfrm>
            <a:off x="-106265" y="242684"/>
            <a:ext cx="263828" cy="260897"/>
          </a:xfrm>
          <a:prstGeom prst="ellipse">
            <a:avLst/>
          </a:prstGeom>
          <a:solidFill>
            <a:srgbClr val="A9D25A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Oval 4"/>
          <p:cNvSpPr>
            <a:spLocks noChangeArrowheads="1"/>
          </p:cNvSpPr>
          <p:nvPr/>
        </p:nvSpPr>
        <p:spPr bwMode="auto">
          <a:xfrm>
            <a:off x="157563" y="414164"/>
            <a:ext cx="263828" cy="260897"/>
          </a:xfrm>
          <a:prstGeom prst="ellipse">
            <a:avLst/>
          </a:prstGeom>
          <a:solidFill>
            <a:srgbClr val="98D2E3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Oval 5"/>
          <p:cNvSpPr>
            <a:spLocks noChangeArrowheads="1"/>
          </p:cNvSpPr>
          <p:nvPr/>
        </p:nvSpPr>
        <p:spPr bwMode="auto">
          <a:xfrm>
            <a:off x="336285" y="225555"/>
            <a:ext cx="458394" cy="450850"/>
          </a:xfrm>
          <a:prstGeom prst="ellipse">
            <a:avLst/>
          </a:prstGeom>
          <a:solidFill>
            <a:srgbClr val="EA5514">
              <a:alpha val="80000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0</a:t>
            </a:r>
            <a:r>
              <a:rPr kumimoji="0" lang="ru-RU" altLang="en-US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anose="020B080603090205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9</a:t>
            </a:r>
          </a:p>
        </p:txBody>
      </p:sp>
      <p:sp>
        <p:nvSpPr>
          <p:cNvPr id="58" name="Rectangle 39"/>
          <p:cNvSpPr>
            <a:spLocks noChangeArrowheads="1"/>
          </p:cNvSpPr>
          <p:nvPr/>
        </p:nvSpPr>
        <p:spPr bwMode="auto">
          <a:xfrm>
            <a:off x="925195" y="194310"/>
            <a:ext cx="8126730" cy="86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Реализации цели способствуют задачи (личностные, метапредметные, предметные)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  <p:bldLst>
      <p:bldP spid="1033" grpId="0" animBg="1"/>
      <p:bldP spid="1024" grpId="0" animBg="1"/>
      <p:bldP spid="1024" grpId="1" animBg="1"/>
      <p:bldP spid="49" grpId="0"/>
      <p:bldP spid="49" grpId="1"/>
      <p:bldP spid="50" grpId="0"/>
      <p:bldP spid="50" grpId="1"/>
      <p:bldP spid="53" grpId="0"/>
      <p:bldP spid="53" grpId="1"/>
      <p:bldP spid="87" grpId="0"/>
      <p:bldP spid="87" grpId="1"/>
      <p:bldP spid="90" grpId="0" animBg="1"/>
      <p:bldP spid="92" grpId="0" animBg="1"/>
      <p:bldP spid="94" grpId="0" animBg="1"/>
      <p:bldP spid="96" grpId="0" animBg="1"/>
      <p:bldP spid="98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2525</Words>
  <Application>Microsoft Office PowerPoint</Application>
  <PresentationFormat>Произвольный</PresentationFormat>
  <Paragraphs>118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SimSun</vt:lpstr>
      <vt:lpstr>Calibri</vt:lpstr>
      <vt:lpstr>Microsoft YaHei</vt:lpstr>
      <vt:lpstr>Impact</vt:lpstr>
      <vt:lpstr>Arial</vt:lpstr>
      <vt:lpstr>SimSun</vt:lpstr>
      <vt:lpstr>Office 主题​​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徐威方</dc:creator>
  <cp:lastModifiedBy>Uchitely</cp:lastModifiedBy>
  <cp:revision>72</cp:revision>
  <dcterms:created xsi:type="dcterms:W3CDTF">2015-10-14T02:35:00Z</dcterms:created>
  <dcterms:modified xsi:type="dcterms:W3CDTF">2024-12-17T09:31:37Z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1049-12.2.0.16909</vt:lpwstr>
  </property>
  <property fmtid="{D5CDD505-2E9C-101B-9397-08002B2CF9AE}" pid="3" name="ICV">
    <vt:lpwstr>692DDE951FF34D499777B53196087B41_13</vt:lpwstr>
  </property>
</Properties>
</file>